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99" r:id="rId2"/>
    <p:sldId id="370" r:id="rId3"/>
    <p:sldId id="317" r:id="rId4"/>
    <p:sldId id="346" r:id="rId5"/>
    <p:sldId id="347" r:id="rId6"/>
    <p:sldId id="348" r:id="rId7"/>
    <p:sldId id="349" r:id="rId8"/>
    <p:sldId id="350" r:id="rId9"/>
    <p:sldId id="371" r:id="rId10"/>
    <p:sldId id="351" r:id="rId11"/>
    <p:sldId id="352" r:id="rId12"/>
    <p:sldId id="353" r:id="rId13"/>
    <p:sldId id="354" r:id="rId14"/>
    <p:sldId id="359" r:id="rId15"/>
    <p:sldId id="358" r:id="rId16"/>
    <p:sldId id="357" r:id="rId17"/>
    <p:sldId id="356" r:id="rId18"/>
    <p:sldId id="363" r:id="rId19"/>
    <p:sldId id="364" r:id="rId20"/>
    <p:sldId id="365" r:id="rId21"/>
    <p:sldId id="367" r:id="rId22"/>
    <p:sldId id="366" r:id="rId23"/>
    <p:sldId id="355" r:id="rId24"/>
    <p:sldId id="360" r:id="rId25"/>
    <p:sldId id="362" r:id="rId26"/>
    <p:sldId id="361" r:id="rId27"/>
    <p:sldId id="368" r:id="rId28"/>
    <p:sldId id="369" r:id="rId29"/>
  </p:sldIdLst>
  <p:sldSz cx="9144000" cy="6858000" type="screen4x3"/>
  <p:notesSz cx="9866313" cy="6735763"/>
  <p:embeddedFontLst>
    <p:embeddedFont>
      <p:font typeface="-윤고딕330" panose="02030504000101010101" pitchFamily="18" charset="-127"/>
      <p:regular r:id="rId32"/>
    </p:embeddedFont>
    <p:embeddedFont>
      <p:font typeface="맑은 고딕" panose="020B0503020000020004" pitchFamily="50" charset="-127"/>
      <p:regular r:id="rId33"/>
      <p:bold r:id="rId34"/>
    </p:embeddedFont>
    <p:embeddedFont>
      <p:font typeface="-윤고딕310" panose="02030504000101010101" pitchFamily="18" charset="-127"/>
      <p:regular r:id="rId35"/>
    </p:embeddedFont>
    <p:embeddedFont>
      <p:font typeface="-윤고딕320" panose="02030504000101010101" pitchFamily="18" charset="-127"/>
      <p:regular r:id="rId36"/>
    </p:embeddedFont>
    <p:embeddedFont>
      <p:font typeface="함초롬돋움" panose="02030504000101010101" pitchFamily="18" charset="-127"/>
      <p:regular r:id="rId37"/>
      <p:bold r:id="rId38"/>
    </p:embeddedFont>
    <p:embeddedFont>
      <p:font typeface="산돌신문제비 L" panose="02030504000101010101" charset="-127"/>
      <p:regular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59413"/>
    <a:srgbClr val="FCDE04"/>
    <a:srgbClr val="5ABB4D"/>
    <a:srgbClr val="000066"/>
    <a:srgbClr val="000099"/>
    <a:srgbClr val="2A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565" autoAdjust="0"/>
  </p:normalViewPr>
  <p:slideViewPr>
    <p:cSldViewPr>
      <p:cViewPr varScale="1">
        <p:scale>
          <a:sx n="102" d="100"/>
          <a:sy n="102" d="100"/>
        </p:scale>
        <p:origin x="-10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122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3C4DB-DE96-448F-B684-8E74BB5EEC04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BF471-04CC-4D73-84F1-EF11AE7F7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91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44F26-8990-49A3-99DA-4BAF3E731B11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35C6D-275E-42F1-BA6C-9775C3BFC7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037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35C6D-275E-42F1-BA6C-9775C3BFC7E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63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35C6D-275E-42F1-BA6C-9775C3BFC7E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63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5724128" y="56347"/>
            <a:ext cx="3302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산돌신문제비 L" pitchFamily="18" charset="-127"/>
                <a:ea typeface="산돌신문제비 L" pitchFamily="18" charset="-127"/>
                <a:cs typeface="+mn-cs"/>
              </a:rPr>
              <a:t>왜</a:t>
            </a:r>
            <a:r>
              <a:rPr lang="en-US" altLang="ko-KR" sz="180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산돌신문제비 L" pitchFamily="18" charset="-127"/>
                <a:ea typeface="산돌신문제비 L" pitchFamily="18" charset="-127"/>
                <a:cs typeface="+mn-cs"/>
              </a:rPr>
              <a:t>?    </a:t>
            </a:r>
            <a:r>
              <a:rPr lang="ko-KR" altLang="en-US" sz="180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산돌신문제비 L" pitchFamily="18" charset="-127"/>
                <a:ea typeface="산돌신문제비 L" pitchFamily="18" charset="-127"/>
                <a:cs typeface="+mn-cs"/>
              </a:rPr>
              <a:t>중요성   사례   장점   틀   요소</a:t>
            </a:r>
            <a:endParaRPr lang="en-US" altLang="ko-KR" sz="1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82164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5724128" y="56347"/>
            <a:ext cx="3302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산돌신문제비 L" pitchFamily="18" charset="-127"/>
                <a:ea typeface="산돌신문제비 L" pitchFamily="18" charset="-127"/>
                <a:cs typeface="+mn-cs"/>
              </a:rPr>
              <a:t>왜</a:t>
            </a:r>
            <a:r>
              <a:rPr lang="en-US" altLang="ko-KR" sz="180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산돌신문제비 L" pitchFamily="18" charset="-127"/>
                <a:ea typeface="산돌신문제비 L" pitchFamily="18" charset="-127"/>
                <a:cs typeface="+mn-cs"/>
              </a:rPr>
              <a:t>?    </a:t>
            </a:r>
            <a:r>
              <a:rPr lang="ko-KR" altLang="en-US" sz="180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산돌신문제비 L" pitchFamily="18" charset="-127"/>
                <a:ea typeface="산돌신문제비 L" pitchFamily="18" charset="-127"/>
                <a:cs typeface="+mn-cs"/>
              </a:rPr>
              <a:t>중요성   사례   장점   틀   요소</a:t>
            </a:r>
            <a:endParaRPr lang="en-US" altLang="ko-KR" sz="1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68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8779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98809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10285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15968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910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513996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0858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74028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67376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C7FDA-66B3-468C-BCF8-586BFE5CB913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D3E5F-5DD8-48F1-8ECE-ECFD4A90FE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026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2990562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spc="-3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ReadyStream</a:t>
            </a:r>
            <a:r>
              <a:rPr lang="en-US" altLang="ko-KR" sz="44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44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저작도구 사용법</a:t>
            </a:r>
            <a:endParaRPr lang="ko-KR" altLang="en-US" sz="4400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410206" y="6028546"/>
            <a:ext cx="24352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500" dirty="0" smtClean="0">
                <a:latin typeface="-윤고딕310" panose="02030504000101010101" pitchFamily="18" charset="-127"/>
                <a:ea typeface="-윤고딕310" panose="02030504000101010101" pitchFamily="18" charset="-127"/>
                <a:cs typeface="함초롬돋움" panose="02030504000101010101" pitchFamily="18" charset="-127"/>
              </a:rPr>
              <a:t>교육개발센터 </a:t>
            </a:r>
            <a:r>
              <a:rPr lang="ko-KR" altLang="en-US" sz="1500" dirty="0" err="1" smtClean="0">
                <a:latin typeface="-윤고딕310" panose="02030504000101010101" pitchFamily="18" charset="-127"/>
                <a:ea typeface="-윤고딕310" panose="02030504000101010101" pitchFamily="18" charset="-127"/>
                <a:cs typeface="함초롬돋움" panose="02030504000101010101" pitchFamily="18" charset="-127"/>
              </a:rPr>
              <a:t>진서연</a:t>
            </a:r>
            <a:r>
              <a:rPr lang="ko-KR" altLang="en-US" sz="1500" dirty="0" smtClean="0">
                <a:latin typeface="-윤고딕310" panose="02030504000101010101" pitchFamily="18" charset="-127"/>
                <a:ea typeface="-윤고딕310" panose="02030504000101010101" pitchFamily="18" charset="-127"/>
                <a:cs typeface="함초롬돋움" panose="02030504000101010101" pitchFamily="18" charset="-127"/>
              </a:rPr>
              <a:t> 연구원</a:t>
            </a:r>
            <a:endParaRPr lang="en-US" altLang="ko-KR" sz="1500" dirty="0" smtClean="0">
              <a:latin typeface="-윤고딕310" panose="02030504000101010101" pitchFamily="18" charset="-127"/>
              <a:ea typeface="-윤고딕310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1316" y="235983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</a:rPr>
              <a:t>창의한림人 학과 맞춤형 공모전</a:t>
            </a:r>
            <a:endParaRPr lang="ko-KR" altLang="en-US" sz="3200" spc="-30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8202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2990562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http://</a:t>
            </a:r>
            <a:r>
              <a:rPr lang="en-US" altLang="ko-KR" sz="44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commons.hallym.ac.kr/contest</a:t>
            </a:r>
            <a:endParaRPr lang="ko-KR" altLang="en-US" sz="4400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1316" y="235983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</a:rPr>
              <a:t>창의한림人 학과 맞춤형 공모전</a:t>
            </a:r>
            <a:endParaRPr lang="ko-KR" altLang="en-US" sz="3200" spc="-30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71556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grpSp>
        <p:nvGrpSpPr>
          <p:cNvPr id="6" name="그룹 5"/>
          <p:cNvGrpSpPr/>
          <p:nvPr/>
        </p:nvGrpSpPr>
        <p:grpSpPr>
          <a:xfrm>
            <a:off x="1442925" y="1738205"/>
            <a:ext cx="3125470" cy="1757045"/>
            <a:chOff x="0" y="0"/>
            <a:chExt cx="2862741" cy="161029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0" y="0"/>
              <a:ext cx="2862741" cy="1610292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/>
            <a:srcRect t="5000" b="5000"/>
            <a:stretch/>
          </p:blipFill>
          <p:spPr>
            <a:xfrm>
              <a:off x="993581" y="283461"/>
              <a:ext cx="1842535" cy="1036426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91" t="293" r="25493" b="46779"/>
            <a:stretch/>
          </p:blipFill>
          <p:spPr>
            <a:xfrm>
              <a:off x="26385" y="304966"/>
              <a:ext cx="940571" cy="529072"/>
            </a:xfrm>
            <a:prstGeom prst="rect">
              <a:avLst/>
            </a:prstGeom>
          </p:spPr>
        </p:pic>
      </p:grpSp>
      <p:pic>
        <p:nvPicPr>
          <p:cNvPr id="10" name="그림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t="5841" r="4682" b="22352"/>
          <a:stretch/>
        </p:blipFill>
        <p:spPr>
          <a:xfrm>
            <a:off x="4760165" y="1738205"/>
            <a:ext cx="3115310" cy="17519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185367" y="3579085"/>
            <a:ext cx="15696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</a:t>
            </a:r>
            <a:r>
              <a:rPr lang="en-US" altLang="ko-KR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PPT</a:t>
            </a:r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를 </a:t>
            </a:r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활용한 콘텐츠</a:t>
            </a:r>
            <a:endParaRPr lang="ko-KR" altLang="en-US" sz="11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1674" y="3579085"/>
            <a:ext cx="13837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 화면 녹화 콘텐츠</a:t>
            </a:r>
            <a:endParaRPr lang="ko-KR" altLang="en-US" sz="11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3" name="그림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25" y="4408307"/>
            <a:ext cx="3050540" cy="18413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그룹 13"/>
          <p:cNvGrpSpPr/>
          <p:nvPr/>
        </p:nvGrpSpPr>
        <p:grpSpPr>
          <a:xfrm>
            <a:off x="4770960" y="4408308"/>
            <a:ext cx="3329432" cy="1841303"/>
            <a:chOff x="0" y="0"/>
            <a:chExt cx="4227696" cy="2253035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005396" cy="2253035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26" b="5026"/>
            <a:stretch/>
          </p:blipFill>
          <p:spPr>
            <a:xfrm>
              <a:off x="134256" y="93712"/>
              <a:ext cx="2914220" cy="1639249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60315" y="979364"/>
              <a:ext cx="2267381" cy="1273671"/>
            </a:xfrm>
            <a:prstGeom prst="rect">
              <a:avLst/>
            </a:prstGeom>
          </p:spPr>
        </p:pic>
        <p:sp>
          <p:nvSpPr>
            <p:cNvPr id="18" name="자유형 17"/>
            <p:cNvSpPr/>
            <p:nvPr/>
          </p:nvSpPr>
          <p:spPr>
            <a:xfrm>
              <a:off x="1736951" y="1077909"/>
              <a:ext cx="472128" cy="330169"/>
            </a:xfrm>
            <a:custGeom>
              <a:avLst/>
              <a:gdLst>
                <a:gd name="connsiteX0" fmla="*/ 592931 w 1140705"/>
                <a:gd name="connsiteY0" fmla="*/ 797719 h 797719"/>
                <a:gd name="connsiteX1" fmla="*/ 519113 w 1140705"/>
                <a:gd name="connsiteY1" fmla="*/ 773906 h 797719"/>
                <a:gd name="connsiteX2" fmla="*/ 471488 w 1140705"/>
                <a:gd name="connsiteY2" fmla="*/ 752475 h 797719"/>
                <a:gd name="connsiteX3" fmla="*/ 352425 w 1140705"/>
                <a:gd name="connsiteY3" fmla="*/ 711994 h 797719"/>
                <a:gd name="connsiteX4" fmla="*/ 290513 w 1140705"/>
                <a:gd name="connsiteY4" fmla="*/ 690563 h 797719"/>
                <a:gd name="connsiteX5" fmla="*/ 138113 w 1140705"/>
                <a:gd name="connsiteY5" fmla="*/ 595313 h 797719"/>
                <a:gd name="connsiteX6" fmla="*/ 102394 w 1140705"/>
                <a:gd name="connsiteY6" fmla="*/ 561975 h 797719"/>
                <a:gd name="connsiteX7" fmla="*/ 42863 w 1140705"/>
                <a:gd name="connsiteY7" fmla="*/ 488156 h 797719"/>
                <a:gd name="connsiteX8" fmla="*/ 7144 w 1140705"/>
                <a:gd name="connsiteY8" fmla="*/ 423863 h 797719"/>
                <a:gd name="connsiteX9" fmla="*/ 0 w 1140705"/>
                <a:gd name="connsiteY9" fmla="*/ 397669 h 797719"/>
                <a:gd name="connsiteX10" fmla="*/ 19050 w 1140705"/>
                <a:gd name="connsiteY10" fmla="*/ 314325 h 797719"/>
                <a:gd name="connsiteX11" fmla="*/ 38100 w 1140705"/>
                <a:gd name="connsiteY11" fmla="*/ 276225 h 797719"/>
                <a:gd name="connsiteX12" fmla="*/ 92869 w 1140705"/>
                <a:gd name="connsiteY12" fmla="*/ 197644 h 797719"/>
                <a:gd name="connsiteX13" fmla="*/ 216694 w 1140705"/>
                <a:gd name="connsiteY13" fmla="*/ 102394 h 797719"/>
                <a:gd name="connsiteX14" fmla="*/ 321469 w 1140705"/>
                <a:gd name="connsiteY14" fmla="*/ 47625 h 797719"/>
                <a:gd name="connsiteX15" fmla="*/ 378619 w 1140705"/>
                <a:gd name="connsiteY15" fmla="*/ 33338 h 797719"/>
                <a:gd name="connsiteX16" fmla="*/ 454819 w 1140705"/>
                <a:gd name="connsiteY16" fmla="*/ 16669 h 797719"/>
                <a:gd name="connsiteX17" fmla="*/ 652463 w 1140705"/>
                <a:gd name="connsiteY17" fmla="*/ 0 h 797719"/>
                <a:gd name="connsiteX18" fmla="*/ 757238 w 1140705"/>
                <a:gd name="connsiteY18" fmla="*/ 2381 h 797719"/>
                <a:gd name="connsiteX19" fmla="*/ 945356 w 1140705"/>
                <a:gd name="connsiteY19" fmla="*/ 30956 h 797719"/>
                <a:gd name="connsiteX20" fmla="*/ 1023938 w 1140705"/>
                <a:gd name="connsiteY20" fmla="*/ 57150 h 797719"/>
                <a:gd name="connsiteX21" fmla="*/ 1109663 w 1140705"/>
                <a:gd name="connsiteY21" fmla="*/ 95250 h 797719"/>
                <a:gd name="connsiteX22" fmla="*/ 1138238 w 1140705"/>
                <a:gd name="connsiteY22" fmla="*/ 123825 h 797719"/>
                <a:gd name="connsiteX23" fmla="*/ 1140619 w 1140705"/>
                <a:gd name="connsiteY23" fmla="*/ 140494 h 797719"/>
                <a:gd name="connsiteX24" fmla="*/ 1109663 w 1140705"/>
                <a:gd name="connsiteY24" fmla="*/ 245269 h 797719"/>
                <a:gd name="connsiteX25" fmla="*/ 935831 w 1140705"/>
                <a:gd name="connsiteY25" fmla="*/ 476250 h 797719"/>
                <a:gd name="connsiteX26" fmla="*/ 869156 w 1140705"/>
                <a:gd name="connsiteY26" fmla="*/ 557213 h 797719"/>
                <a:gd name="connsiteX27" fmla="*/ 842963 w 1140705"/>
                <a:gd name="connsiteY27" fmla="*/ 592931 h 797719"/>
                <a:gd name="connsiteX28" fmla="*/ 826294 w 1140705"/>
                <a:gd name="connsiteY28" fmla="*/ 623888 h 797719"/>
                <a:gd name="connsiteX29" fmla="*/ 797719 w 1140705"/>
                <a:gd name="connsiteY29" fmla="*/ 671513 h 797719"/>
                <a:gd name="connsiteX30" fmla="*/ 792956 w 1140705"/>
                <a:gd name="connsiteY30" fmla="*/ 685800 h 79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40705" h="797719">
                  <a:moveTo>
                    <a:pt x="592931" y="797719"/>
                  </a:moveTo>
                  <a:cubicBezTo>
                    <a:pt x="562498" y="792647"/>
                    <a:pt x="562839" y="793582"/>
                    <a:pt x="519113" y="773906"/>
                  </a:cubicBezTo>
                  <a:cubicBezTo>
                    <a:pt x="503238" y="766762"/>
                    <a:pt x="487807" y="758536"/>
                    <a:pt x="471488" y="752475"/>
                  </a:cubicBezTo>
                  <a:cubicBezTo>
                    <a:pt x="432192" y="737880"/>
                    <a:pt x="392087" y="725563"/>
                    <a:pt x="352425" y="711994"/>
                  </a:cubicBezTo>
                  <a:cubicBezTo>
                    <a:pt x="331762" y="704925"/>
                    <a:pt x="309525" y="701309"/>
                    <a:pt x="290513" y="690563"/>
                  </a:cubicBezTo>
                  <a:cubicBezTo>
                    <a:pt x="248083" y="666581"/>
                    <a:pt x="167298" y="622552"/>
                    <a:pt x="138113" y="595313"/>
                  </a:cubicBezTo>
                  <a:cubicBezTo>
                    <a:pt x="126207" y="584200"/>
                    <a:pt x="113699" y="573699"/>
                    <a:pt x="102394" y="561975"/>
                  </a:cubicBezTo>
                  <a:cubicBezTo>
                    <a:pt x="89317" y="548414"/>
                    <a:pt x="51891" y="502342"/>
                    <a:pt x="42863" y="488156"/>
                  </a:cubicBezTo>
                  <a:cubicBezTo>
                    <a:pt x="29701" y="467473"/>
                    <a:pt x="13595" y="447515"/>
                    <a:pt x="7144" y="423863"/>
                  </a:cubicBezTo>
                  <a:lnTo>
                    <a:pt x="0" y="397669"/>
                  </a:lnTo>
                  <a:cubicBezTo>
                    <a:pt x="4905" y="370691"/>
                    <a:pt x="8290" y="340328"/>
                    <a:pt x="19050" y="314325"/>
                  </a:cubicBezTo>
                  <a:cubicBezTo>
                    <a:pt x="24479" y="301205"/>
                    <a:pt x="31326" y="288704"/>
                    <a:pt x="38100" y="276225"/>
                  </a:cubicBezTo>
                  <a:cubicBezTo>
                    <a:pt x="52399" y="249885"/>
                    <a:pt x="69102" y="217697"/>
                    <a:pt x="92869" y="197644"/>
                  </a:cubicBezTo>
                  <a:cubicBezTo>
                    <a:pt x="132669" y="164063"/>
                    <a:pt x="173366" y="131280"/>
                    <a:pt x="216694" y="102394"/>
                  </a:cubicBezTo>
                  <a:cubicBezTo>
                    <a:pt x="267433" y="68567"/>
                    <a:pt x="263289" y="66193"/>
                    <a:pt x="321469" y="47625"/>
                  </a:cubicBezTo>
                  <a:cubicBezTo>
                    <a:pt x="340176" y="41655"/>
                    <a:pt x="359491" y="37778"/>
                    <a:pt x="378619" y="33338"/>
                  </a:cubicBezTo>
                  <a:cubicBezTo>
                    <a:pt x="403946" y="27459"/>
                    <a:pt x="429154" y="20831"/>
                    <a:pt x="454819" y="16669"/>
                  </a:cubicBezTo>
                  <a:cubicBezTo>
                    <a:pt x="536847" y="3367"/>
                    <a:pt x="570152" y="4016"/>
                    <a:pt x="652463" y="0"/>
                  </a:cubicBezTo>
                  <a:cubicBezTo>
                    <a:pt x="687388" y="794"/>
                    <a:pt x="722395" y="-138"/>
                    <a:pt x="757238" y="2381"/>
                  </a:cubicBezTo>
                  <a:cubicBezTo>
                    <a:pt x="791914" y="4888"/>
                    <a:pt x="912482" y="22850"/>
                    <a:pt x="945356" y="30956"/>
                  </a:cubicBezTo>
                  <a:cubicBezTo>
                    <a:pt x="972164" y="37566"/>
                    <a:pt x="997936" y="47863"/>
                    <a:pt x="1023938" y="57150"/>
                  </a:cubicBezTo>
                  <a:cubicBezTo>
                    <a:pt x="1039696" y="62778"/>
                    <a:pt x="1091291" y="81288"/>
                    <a:pt x="1109663" y="95250"/>
                  </a:cubicBezTo>
                  <a:cubicBezTo>
                    <a:pt x="1120388" y="103401"/>
                    <a:pt x="1128713" y="114300"/>
                    <a:pt x="1138238" y="123825"/>
                  </a:cubicBezTo>
                  <a:cubicBezTo>
                    <a:pt x="1139032" y="129381"/>
                    <a:pt x="1141160" y="134907"/>
                    <a:pt x="1140619" y="140494"/>
                  </a:cubicBezTo>
                  <a:cubicBezTo>
                    <a:pt x="1136790" y="180057"/>
                    <a:pt x="1131305" y="211363"/>
                    <a:pt x="1109663" y="245269"/>
                  </a:cubicBezTo>
                  <a:cubicBezTo>
                    <a:pt x="947062" y="500010"/>
                    <a:pt x="1047027" y="349487"/>
                    <a:pt x="935831" y="476250"/>
                  </a:cubicBezTo>
                  <a:cubicBezTo>
                    <a:pt x="912776" y="502532"/>
                    <a:pt x="890928" y="529858"/>
                    <a:pt x="869156" y="557213"/>
                  </a:cubicBezTo>
                  <a:cubicBezTo>
                    <a:pt x="859962" y="568765"/>
                    <a:pt x="849963" y="579931"/>
                    <a:pt x="842963" y="592931"/>
                  </a:cubicBezTo>
                  <a:cubicBezTo>
                    <a:pt x="837407" y="603250"/>
                    <a:pt x="832142" y="613731"/>
                    <a:pt x="826294" y="623888"/>
                  </a:cubicBezTo>
                  <a:cubicBezTo>
                    <a:pt x="817057" y="639932"/>
                    <a:pt x="803574" y="653950"/>
                    <a:pt x="797719" y="671513"/>
                  </a:cubicBezTo>
                  <a:lnTo>
                    <a:pt x="792956" y="685800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689389" y="990245"/>
              <a:ext cx="120523" cy="124529"/>
            </a:xfrm>
            <a:custGeom>
              <a:avLst/>
              <a:gdLst>
                <a:gd name="connsiteX0" fmla="*/ 226902 w 291195"/>
                <a:gd name="connsiteY0" fmla="*/ 45877 h 300873"/>
                <a:gd name="connsiteX1" fmla="*/ 205470 w 291195"/>
                <a:gd name="connsiteY1" fmla="*/ 72071 h 300873"/>
                <a:gd name="connsiteX2" fmla="*/ 188802 w 291195"/>
                <a:gd name="connsiteY2" fmla="*/ 83977 h 300873"/>
                <a:gd name="connsiteX3" fmla="*/ 160227 w 291195"/>
                <a:gd name="connsiteY3" fmla="*/ 112552 h 300873"/>
                <a:gd name="connsiteX4" fmla="*/ 145939 w 291195"/>
                <a:gd name="connsiteY4" fmla="*/ 124458 h 300873"/>
                <a:gd name="connsiteX5" fmla="*/ 105458 w 291195"/>
                <a:gd name="connsiteY5" fmla="*/ 153033 h 300873"/>
                <a:gd name="connsiteX6" fmla="*/ 88789 w 291195"/>
                <a:gd name="connsiteY6" fmla="*/ 169702 h 300873"/>
                <a:gd name="connsiteX7" fmla="*/ 79264 w 291195"/>
                <a:gd name="connsiteY7" fmla="*/ 176846 h 300873"/>
                <a:gd name="connsiteX8" fmla="*/ 74502 w 291195"/>
                <a:gd name="connsiteY8" fmla="*/ 183989 h 300873"/>
                <a:gd name="connsiteX9" fmla="*/ 67358 w 291195"/>
                <a:gd name="connsiteY9" fmla="*/ 188752 h 300873"/>
                <a:gd name="connsiteX10" fmla="*/ 45927 w 291195"/>
                <a:gd name="connsiteY10" fmla="*/ 210183 h 300873"/>
                <a:gd name="connsiteX11" fmla="*/ 38783 w 291195"/>
                <a:gd name="connsiteY11" fmla="*/ 217327 h 300873"/>
                <a:gd name="connsiteX12" fmla="*/ 31639 w 291195"/>
                <a:gd name="connsiteY12" fmla="*/ 222089 h 300873"/>
                <a:gd name="connsiteX13" fmla="*/ 24495 w 291195"/>
                <a:gd name="connsiteY13" fmla="*/ 229233 h 300873"/>
                <a:gd name="connsiteX14" fmla="*/ 5445 w 291195"/>
                <a:gd name="connsiteY14" fmla="*/ 243521 h 300873"/>
                <a:gd name="connsiteX15" fmla="*/ 683 w 291195"/>
                <a:gd name="connsiteY15" fmla="*/ 250664 h 300873"/>
                <a:gd name="connsiteX16" fmla="*/ 17352 w 291195"/>
                <a:gd name="connsiteY16" fmla="*/ 248283 h 300873"/>
                <a:gd name="connsiteX17" fmla="*/ 55452 w 291195"/>
                <a:gd name="connsiteY17" fmla="*/ 236377 h 300873"/>
                <a:gd name="connsiteX18" fmla="*/ 69739 w 291195"/>
                <a:gd name="connsiteY18" fmla="*/ 233996 h 300873"/>
                <a:gd name="connsiteX19" fmla="*/ 112602 w 291195"/>
                <a:gd name="connsiteY19" fmla="*/ 229233 h 300873"/>
                <a:gd name="connsiteX20" fmla="*/ 124508 w 291195"/>
                <a:gd name="connsiteY20" fmla="*/ 226852 h 300873"/>
                <a:gd name="connsiteX21" fmla="*/ 164989 w 291195"/>
                <a:gd name="connsiteY21" fmla="*/ 222089 h 300873"/>
                <a:gd name="connsiteX22" fmla="*/ 291195 w 291195"/>
                <a:gd name="connsiteY22" fmla="*/ 214946 h 300873"/>
                <a:gd name="connsiteX23" fmla="*/ 288814 w 291195"/>
                <a:gd name="connsiteY23" fmla="*/ 205421 h 300873"/>
                <a:gd name="connsiteX24" fmla="*/ 276908 w 291195"/>
                <a:gd name="connsiteY24" fmla="*/ 195896 h 300873"/>
                <a:gd name="connsiteX25" fmla="*/ 262620 w 291195"/>
                <a:gd name="connsiteY25" fmla="*/ 183989 h 300873"/>
                <a:gd name="connsiteX26" fmla="*/ 243570 w 291195"/>
                <a:gd name="connsiteY26" fmla="*/ 174464 h 300873"/>
                <a:gd name="connsiteX27" fmla="*/ 226902 w 291195"/>
                <a:gd name="connsiteY27" fmla="*/ 162558 h 300873"/>
                <a:gd name="connsiteX28" fmla="*/ 219758 w 291195"/>
                <a:gd name="connsiteY28" fmla="*/ 155414 h 300873"/>
                <a:gd name="connsiteX29" fmla="*/ 210233 w 291195"/>
                <a:gd name="connsiteY29" fmla="*/ 150652 h 300873"/>
                <a:gd name="connsiteX30" fmla="*/ 193564 w 291195"/>
                <a:gd name="connsiteY30" fmla="*/ 138746 h 300873"/>
                <a:gd name="connsiteX31" fmla="*/ 186420 w 291195"/>
                <a:gd name="connsiteY31" fmla="*/ 131602 h 300873"/>
                <a:gd name="connsiteX32" fmla="*/ 176895 w 291195"/>
                <a:gd name="connsiteY32" fmla="*/ 124458 h 300873"/>
                <a:gd name="connsiteX33" fmla="*/ 169752 w 291195"/>
                <a:gd name="connsiteY33" fmla="*/ 117314 h 300873"/>
                <a:gd name="connsiteX34" fmla="*/ 162608 w 291195"/>
                <a:gd name="connsiteY34" fmla="*/ 114933 h 300873"/>
                <a:gd name="connsiteX35" fmla="*/ 141177 w 291195"/>
                <a:gd name="connsiteY35" fmla="*/ 98264 h 300873"/>
                <a:gd name="connsiteX36" fmla="*/ 131652 w 291195"/>
                <a:gd name="connsiteY36" fmla="*/ 88739 h 300873"/>
                <a:gd name="connsiteX37" fmla="*/ 119745 w 291195"/>
                <a:gd name="connsiteY37" fmla="*/ 79214 h 300873"/>
                <a:gd name="connsiteX38" fmla="*/ 105458 w 291195"/>
                <a:gd name="connsiteY38" fmla="*/ 64927 h 300873"/>
                <a:gd name="connsiteX39" fmla="*/ 79264 w 291195"/>
                <a:gd name="connsiteY39" fmla="*/ 38733 h 300873"/>
                <a:gd name="connsiteX40" fmla="*/ 55452 w 291195"/>
                <a:gd name="connsiteY40" fmla="*/ 14921 h 300873"/>
                <a:gd name="connsiteX41" fmla="*/ 48308 w 291195"/>
                <a:gd name="connsiteY41" fmla="*/ 7777 h 300873"/>
                <a:gd name="connsiteX42" fmla="*/ 43545 w 291195"/>
                <a:gd name="connsiteY42" fmla="*/ 633 h 300873"/>
                <a:gd name="connsiteX43" fmla="*/ 48308 w 291195"/>
                <a:gd name="connsiteY43" fmla="*/ 10158 h 300873"/>
                <a:gd name="connsiteX44" fmla="*/ 55452 w 291195"/>
                <a:gd name="connsiteY44" fmla="*/ 22064 h 300873"/>
                <a:gd name="connsiteX45" fmla="*/ 62595 w 291195"/>
                <a:gd name="connsiteY45" fmla="*/ 31589 h 300873"/>
                <a:gd name="connsiteX46" fmla="*/ 69739 w 291195"/>
                <a:gd name="connsiteY46" fmla="*/ 50639 h 300873"/>
                <a:gd name="connsiteX47" fmla="*/ 74502 w 291195"/>
                <a:gd name="connsiteY47" fmla="*/ 57783 h 300873"/>
                <a:gd name="connsiteX48" fmla="*/ 81645 w 291195"/>
                <a:gd name="connsiteY48" fmla="*/ 76833 h 300873"/>
                <a:gd name="connsiteX49" fmla="*/ 91170 w 291195"/>
                <a:gd name="connsiteY49" fmla="*/ 95883 h 300873"/>
                <a:gd name="connsiteX50" fmla="*/ 95933 w 291195"/>
                <a:gd name="connsiteY50" fmla="*/ 114933 h 300873"/>
                <a:gd name="connsiteX51" fmla="*/ 98314 w 291195"/>
                <a:gd name="connsiteY51" fmla="*/ 129221 h 300873"/>
                <a:gd name="connsiteX52" fmla="*/ 103077 w 291195"/>
                <a:gd name="connsiteY52" fmla="*/ 143508 h 300873"/>
                <a:gd name="connsiteX53" fmla="*/ 105458 w 291195"/>
                <a:gd name="connsiteY53" fmla="*/ 153033 h 300873"/>
                <a:gd name="connsiteX54" fmla="*/ 110220 w 291195"/>
                <a:gd name="connsiteY54" fmla="*/ 164939 h 300873"/>
                <a:gd name="connsiteX55" fmla="*/ 112602 w 291195"/>
                <a:gd name="connsiteY55" fmla="*/ 176846 h 300873"/>
                <a:gd name="connsiteX56" fmla="*/ 114983 w 291195"/>
                <a:gd name="connsiteY56" fmla="*/ 183989 h 300873"/>
                <a:gd name="connsiteX57" fmla="*/ 117364 w 291195"/>
                <a:gd name="connsiteY57" fmla="*/ 193514 h 300873"/>
                <a:gd name="connsiteX58" fmla="*/ 122127 w 291195"/>
                <a:gd name="connsiteY58" fmla="*/ 210183 h 300873"/>
                <a:gd name="connsiteX59" fmla="*/ 124508 w 291195"/>
                <a:gd name="connsiteY59" fmla="*/ 219708 h 300873"/>
                <a:gd name="connsiteX60" fmla="*/ 129270 w 291195"/>
                <a:gd name="connsiteY60" fmla="*/ 233996 h 300873"/>
                <a:gd name="connsiteX61" fmla="*/ 136414 w 291195"/>
                <a:gd name="connsiteY61" fmla="*/ 260189 h 300873"/>
                <a:gd name="connsiteX62" fmla="*/ 141177 w 291195"/>
                <a:gd name="connsiteY62" fmla="*/ 269714 h 300873"/>
                <a:gd name="connsiteX63" fmla="*/ 143558 w 291195"/>
                <a:gd name="connsiteY63" fmla="*/ 279239 h 300873"/>
                <a:gd name="connsiteX64" fmla="*/ 153083 w 291195"/>
                <a:gd name="connsiteY64" fmla="*/ 293527 h 300873"/>
                <a:gd name="connsiteX65" fmla="*/ 155464 w 291195"/>
                <a:gd name="connsiteY65" fmla="*/ 300671 h 300873"/>
                <a:gd name="connsiteX66" fmla="*/ 162608 w 291195"/>
                <a:gd name="connsiteY66" fmla="*/ 281621 h 300873"/>
                <a:gd name="connsiteX67" fmla="*/ 164989 w 291195"/>
                <a:gd name="connsiteY67" fmla="*/ 262571 h 300873"/>
                <a:gd name="connsiteX68" fmla="*/ 169752 w 291195"/>
                <a:gd name="connsiteY68" fmla="*/ 253046 h 300873"/>
                <a:gd name="connsiteX69" fmla="*/ 174514 w 291195"/>
                <a:gd name="connsiteY69" fmla="*/ 238758 h 300873"/>
                <a:gd name="connsiteX70" fmla="*/ 179277 w 291195"/>
                <a:gd name="connsiteY70" fmla="*/ 229233 h 300873"/>
                <a:gd name="connsiteX71" fmla="*/ 184039 w 291195"/>
                <a:gd name="connsiteY71" fmla="*/ 207802 h 300873"/>
                <a:gd name="connsiteX72" fmla="*/ 188802 w 291195"/>
                <a:gd name="connsiteY72" fmla="*/ 195896 h 300873"/>
                <a:gd name="connsiteX73" fmla="*/ 191183 w 291195"/>
                <a:gd name="connsiteY73" fmla="*/ 183989 h 300873"/>
                <a:gd name="connsiteX74" fmla="*/ 207852 w 291195"/>
                <a:gd name="connsiteY74" fmla="*/ 131602 h 300873"/>
                <a:gd name="connsiteX75" fmla="*/ 212614 w 291195"/>
                <a:gd name="connsiteY75" fmla="*/ 124458 h 300873"/>
                <a:gd name="connsiteX76" fmla="*/ 219758 w 291195"/>
                <a:gd name="connsiteY76" fmla="*/ 110171 h 300873"/>
                <a:gd name="connsiteX77" fmla="*/ 229283 w 291195"/>
                <a:gd name="connsiteY77" fmla="*/ 95883 h 300873"/>
                <a:gd name="connsiteX78" fmla="*/ 234045 w 291195"/>
                <a:gd name="connsiteY78" fmla="*/ 81596 h 300873"/>
                <a:gd name="connsiteX79" fmla="*/ 238808 w 291195"/>
                <a:gd name="connsiteY79" fmla="*/ 74452 h 300873"/>
                <a:gd name="connsiteX80" fmla="*/ 226902 w 291195"/>
                <a:gd name="connsiteY80" fmla="*/ 45877 h 30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91195" h="300873">
                  <a:moveTo>
                    <a:pt x="226902" y="45877"/>
                  </a:moveTo>
                  <a:cubicBezTo>
                    <a:pt x="221346" y="45480"/>
                    <a:pt x="217436" y="62099"/>
                    <a:pt x="205470" y="72071"/>
                  </a:cubicBezTo>
                  <a:cubicBezTo>
                    <a:pt x="200225" y="76442"/>
                    <a:pt x="193890" y="79424"/>
                    <a:pt x="188802" y="83977"/>
                  </a:cubicBezTo>
                  <a:cubicBezTo>
                    <a:pt x="178763" y="92959"/>
                    <a:pt x="170575" y="103929"/>
                    <a:pt x="160227" y="112552"/>
                  </a:cubicBezTo>
                  <a:cubicBezTo>
                    <a:pt x="155464" y="116521"/>
                    <a:pt x="150965" y="120828"/>
                    <a:pt x="145939" y="124458"/>
                  </a:cubicBezTo>
                  <a:cubicBezTo>
                    <a:pt x="131932" y="134574"/>
                    <a:pt x="117958" y="141575"/>
                    <a:pt x="105458" y="153033"/>
                  </a:cubicBezTo>
                  <a:cubicBezTo>
                    <a:pt x="99666" y="158343"/>
                    <a:pt x="95075" y="164987"/>
                    <a:pt x="88789" y="169702"/>
                  </a:cubicBezTo>
                  <a:cubicBezTo>
                    <a:pt x="85614" y="172083"/>
                    <a:pt x="82070" y="174040"/>
                    <a:pt x="79264" y="176846"/>
                  </a:cubicBezTo>
                  <a:cubicBezTo>
                    <a:pt x="77241" y="178869"/>
                    <a:pt x="76525" y="181966"/>
                    <a:pt x="74502" y="183989"/>
                  </a:cubicBezTo>
                  <a:cubicBezTo>
                    <a:pt x="72478" y="186013"/>
                    <a:pt x="69468" y="186818"/>
                    <a:pt x="67358" y="188752"/>
                  </a:cubicBezTo>
                  <a:cubicBezTo>
                    <a:pt x="59911" y="195579"/>
                    <a:pt x="53071" y="203039"/>
                    <a:pt x="45927" y="210183"/>
                  </a:cubicBezTo>
                  <a:cubicBezTo>
                    <a:pt x="43546" y="212564"/>
                    <a:pt x="41585" y="215459"/>
                    <a:pt x="38783" y="217327"/>
                  </a:cubicBezTo>
                  <a:cubicBezTo>
                    <a:pt x="36402" y="218914"/>
                    <a:pt x="33838" y="220257"/>
                    <a:pt x="31639" y="222089"/>
                  </a:cubicBezTo>
                  <a:cubicBezTo>
                    <a:pt x="29052" y="224245"/>
                    <a:pt x="27101" y="227100"/>
                    <a:pt x="24495" y="229233"/>
                  </a:cubicBezTo>
                  <a:cubicBezTo>
                    <a:pt x="18352" y="234259"/>
                    <a:pt x="9848" y="236917"/>
                    <a:pt x="5445" y="243521"/>
                  </a:cubicBezTo>
                  <a:cubicBezTo>
                    <a:pt x="3858" y="245902"/>
                    <a:pt x="-1974" y="249601"/>
                    <a:pt x="683" y="250664"/>
                  </a:cubicBezTo>
                  <a:cubicBezTo>
                    <a:pt x="5894" y="252748"/>
                    <a:pt x="11796" y="249077"/>
                    <a:pt x="17352" y="248283"/>
                  </a:cubicBezTo>
                  <a:cubicBezTo>
                    <a:pt x="27584" y="244872"/>
                    <a:pt x="44344" y="238940"/>
                    <a:pt x="55452" y="236377"/>
                  </a:cubicBezTo>
                  <a:cubicBezTo>
                    <a:pt x="60156" y="235291"/>
                    <a:pt x="64967" y="234730"/>
                    <a:pt x="69739" y="233996"/>
                  </a:cubicBezTo>
                  <a:cubicBezTo>
                    <a:pt x="90673" y="230775"/>
                    <a:pt x="87713" y="231495"/>
                    <a:pt x="112602" y="229233"/>
                  </a:cubicBezTo>
                  <a:cubicBezTo>
                    <a:pt x="116571" y="228439"/>
                    <a:pt x="120508" y="227467"/>
                    <a:pt x="124508" y="226852"/>
                  </a:cubicBezTo>
                  <a:cubicBezTo>
                    <a:pt x="132997" y="225546"/>
                    <a:pt x="157070" y="222969"/>
                    <a:pt x="164989" y="222089"/>
                  </a:cubicBezTo>
                  <a:cubicBezTo>
                    <a:pt x="208048" y="207738"/>
                    <a:pt x="228887" y="216300"/>
                    <a:pt x="291195" y="214946"/>
                  </a:cubicBezTo>
                  <a:cubicBezTo>
                    <a:pt x="290401" y="211771"/>
                    <a:pt x="290778" y="208039"/>
                    <a:pt x="288814" y="205421"/>
                  </a:cubicBezTo>
                  <a:cubicBezTo>
                    <a:pt x="285765" y="201355"/>
                    <a:pt x="280733" y="199243"/>
                    <a:pt x="276908" y="195896"/>
                  </a:cubicBezTo>
                  <a:cubicBezTo>
                    <a:pt x="268569" y="188599"/>
                    <a:pt x="271862" y="189030"/>
                    <a:pt x="262620" y="183989"/>
                  </a:cubicBezTo>
                  <a:cubicBezTo>
                    <a:pt x="256387" y="180589"/>
                    <a:pt x="249477" y="178402"/>
                    <a:pt x="243570" y="174464"/>
                  </a:cubicBezTo>
                  <a:cubicBezTo>
                    <a:pt x="237916" y="170694"/>
                    <a:pt x="232072" y="166989"/>
                    <a:pt x="226902" y="162558"/>
                  </a:cubicBezTo>
                  <a:cubicBezTo>
                    <a:pt x="224345" y="160366"/>
                    <a:pt x="222498" y="157371"/>
                    <a:pt x="219758" y="155414"/>
                  </a:cubicBezTo>
                  <a:cubicBezTo>
                    <a:pt x="216869" y="153351"/>
                    <a:pt x="213408" y="152239"/>
                    <a:pt x="210233" y="150652"/>
                  </a:cubicBezTo>
                  <a:cubicBezTo>
                    <a:pt x="191658" y="132077"/>
                    <a:pt x="215504" y="154417"/>
                    <a:pt x="193564" y="138746"/>
                  </a:cubicBezTo>
                  <a:cubicBezTo>
                    <a:pt x="190824" y="136789"/>
                    <a:pt x="188977" y="133794"/>
                    <a:pt x="186420" y="131602"/>
                  </a:cubicBezTo>
                  <a:cubicBezTo>
                    <a:pt x="183407" y="129019"/>
                    <a:pt x="179908" y="127041"/>
                    <a:pt x="176895" y="124458"/>
                  </a:cubicBezTo>
                  <a:cubicBezTo>
                    <a:pt x="174338" y="122266"/>
                    <a:pt x="172554" y="119182"/>
                    <a:pt x="169752" y="117314"/>
                  </a:cubicBezTo>
                  <a:cubicBezTo>
                    <a:pt x="167663" y="115922"/>
                    <a:pt x="164989" y="115727"/>
                    <a:pt x="162608" y="114933"/>
                  </a:cubicBezTo>
                  <a:cubicBezTo>
                    <a:pt x="155464" y="109377"/>
                    <a:pt x="147576" y="104663"/>
                    <a:pt x="141177" y="98264"/>
                  </a:cubicBezTo>
                  <a:cubicBezTo>
                    <a:pt x="138002" y="95089"/>
                    <a:pt x="135008" y="91722"/>
                    <a:pt x="131652" y="88739"/>
                  </a:cubicBezTo>
                  <a:cubicBezTo>
                    <a:pt x="127853" y="85362"/>
                    <a:pt x="123506" y="82633"/>
                    <a:pt x="119745" y="79214"/>
                  </a:cubicBezTo>
                  <a:cubicBezTo>
                    <a:pt x="114761" y="74684"/>
                    <a:pt x="110220" y="69689"/>
                    <a:pt x="105458" y="64927"/>
                  </a:cubicBezTo>
                  <a:lnTo>
                    <a:pt x="79264" y="38733"/>
                  </a:lnTo>
                  <a:lnTo>
                    <a:pt x="55452" y="14921"/>
                  </a:lnTo>
                  <a:cubicBezTo>
                    <a:pt x="53071" y="12540"/>
                    <a:pt x="50176" y="10579"/>
                    <a:pt x="48308" y="7777"/>
                  </a:cubicBezTo>
                  <a:cubicBezTo>
                    <a:pt x="46720" y="5396"/>
                    <a:pt x="43545" y="-2229"/>
                    <a:pt x="43545" y="633"/>
                  </a:cubicBezTo>
                  <a:cubicBezTo>
                    <a:pt x="43545" y="4183"/>
                    <a:pt x="46584" y="7055"/>
                    <a:pt x="48308" y="10158"/>
                  </a:cubicBezTo>
                  <a:cubicBezTo>
                    <a:pt x="50556" y="14204"/>
                    <a:pt x="52885" y="18213"/>
                    <a:pt x="55452" y="22064"/>
                  </a:cubicBezTo>
                  <a:cubicBezTo>
                    <a:pt x="57653" y="25366"/>
                    <a:pt x="60668" y="28120"/>
                    <a:pt x="62595" y="31589"/>
                  </a:cubicBezTo>
                  <a:cubicBezTo>
                    <a:pt x="80171" y="63227"/>
                    <a:pt x="59031" y="29224"/>
                    <a:pt x="69739" y="50639"/>
                  </a:cubicBezTo>
                  <a:cubicBezTo>
                    <a:pt x="71019" y="53199"/>
                    <a:pt x="73222" y="55223"/>
                    <a:pt x="74502" y="57783"/>
                  </a:cubicBezTo>
                  <a:cubicBezTo>
                    <a:pt x="91386" y="91550"/>
                    <a:pt x="71341" y="54164"/>
                    <a:pt x="81645" y="76833"/>
                  </a:cubicBezTo>
                  <a:cubicBezTo>
                    <a:pt x="84583" y="83296"/>
                    <a:pt x="88924" y="89148"/>
                    <a:pt x="91170" y="95883"/>
                  </a:cubicBezTo>
                  <a:cubicBezTo>
                    <a:pt x="94476" y="105798"/>
                    <a:pt x="93634" y="102289"/>
                    <a:pt x="95933" y="114933"/>
                  </a:cubicBezTo>
                  <a:cubicBezTo>
                    <a:pt x="96797" y="119683"/>
                    <a:pt x="97143" y="124537"/>
                    <a:pt x="98314" y="129221"/>
                  </a:cubicBezTo>
                  <a:cubicBezTo>
                    <a:pt x="99532" y="134091"/>
                    <a:pt x="101860" y="138638"/>
                    <a:pt x="103077" y="143508"/>
                  </a:cubicBezTo>
                  <a:cubicBezTo>
                    <a:pt x="103871" y="146683"/>
                    <a:pt x="104423" y="149928"/>
                    <a:pt x="105458" y="153033"/>
                  </a:cubicBezTo>
                  <a:cubicBezTo>
                    <a:pt x="106810" y="157088"/>
                    <a:pt x="108992" y="160845"/>
                    <a:pt x="110220" y="164939"/>
                  </a:cubicBezTo>
                  <a:cubicBezTo>
                    <a:pt x="111383" y="168816"/>
                    <a:pt x="111620" y="172919"/>
                    <a:pt x="112602" y="176846"/>
                  </a:cubicBezTo>
                  <a:cubicBezTo>
                    <a:pt x="113211" y="179281"/>
                    <a:pt x="114294" y="181576"/>
                    <a:pt x="114983" y="183989"/>
                  </a:cubicBezTo>
                  <a:cubicBezTo>
                    <a:pt x="115882" y="187136"/>
                    <a:pt x="116503" y="190357"/>
                    <a:pt x="117364" y="193514"/>
                  </a:cubicBezTo>
                  <a:cubicBezTo>
                    <a:pt x="118885" y="199089"/>
                    <a:pt x="120606" y="204608"/>
                    <a:pt x="122127" y="210183"/>
                  </a:cubicBezTo>
                  <a:cubicBezTo>
                    <a:pt x="122988" y="213340"/>
                    <a:pt x="123568" y="216573"/>
                    <a:pt x="124508" y="219708"/>
                  </a:cubicBezTo>
                  <a:cubicBezTo>
                    <a:pt x="125950" y="224517"/>
                    <a:pt x="128052" y="229126"/>
                    <a:pt x="129270" y="233996"/>
                  </a:cubicBezTo>
                  <a:cubicBezTo>
                    <a:pt x="129997" y="236903"/>
                    <a:pt x="133744" y="253960"/>
                    <a:pt x="136414" y="260189"/>
                  </a:cubicBezTo>
                  <a:cubicBezTo>
                    <a:pt x="137812" y="263452"/>
                    <a:pt x="139589" y="266539"/>
                    <a:pt x="141177" y="269714"/>
                  </a:cubicBezTo>
                  <a:cubicBezTo>
                    <a:pt x="141971" y="272889"/>
                    <a:pt x="142094" y="276312"/>
                    <a:pt x="143558" y="279239"/>
                  </a:cubicBezTo>
                  <a:cubicBezTo>
                    <a:pt x="146118" y="284359"/>
                    <a:pt x="153083" y="293527"/>
                    <a:pt x="153083" y="293527"/>
                  </a:cubicBezTo>
                  <a:cubicBezTo>
                    <a:pt x="153877" y="295908"/>
                    <a:pt x="153376" y="302063"/>
                    <a:pt x="155464" y="300671"/>
                  </a:cubicBezTo>
                  <a:cubicBezTo>
                    <a:pt x="156685" y="299857"/>
                    <a:pt x="161502" y="284938"/>
                    <a:pt x="162608" y="281621"/>
                  </a:cubicBezTo>
                  <a:cubicBezTo>
                    <a:pt x="163402" y="275271"/>
                    <a:pt x="163437" y="268779"/>
                    <a:pt x="164989" y="262571"/>
                  </a:cubicBezTo>
                  <a:cubicBezTo>
                    <a:pt x="165850" y="259127"/>
                    <a:pt x="168434" y="256342"/>
                    <a:pt x="169752" y="253046"/>
                  </a:cubicBezTo>
                  <a:cubicBezTo>
                    <a:pt x="171616" y="248385"/>
                    <a:pt x="172650" y="243419"/>
                    <a:pt x="174514" y="238758"/>
                  </a:cubicBezTo>
                  <a:cubicBezTo>
                    <a:pt x="175832" y="235462"/>
                    <a:pt x="177879" y="232496"/>
                    <a:pt x="179277" y="229233"/>
                  </a:cubicBezTo>
                  <a:cubicBezTo>
                    <a:pt x="183772" y="218745"/>
                    <a:pt x="180116" y="222187"/>
                    <a:pt x="184039" y="207802"/>
                  </a:cubicBezTo>
                  <a:cubicBezTo>
                    <a:pt x="185164" y="203678"/>
                    <a:pt x="187214" y="199865"/>
                    <a:pt x="188802" y="195896"/>
                  </a:cubicBezTo>
                  <a:cubicBezTo>
                    <a:pt x="189596" y="191927"/>
                    <a:pt x="190273" y="187933"/>
                    <a:pt x="191183" y="183989"/>
                  </a:cubicBezTo>
                  <a:cubicBezTo>
                    <a:pt x="194320" y="170392"/>
                    <a:pt x="201831" y="140634"/>
                    <a:pt x="207852" y="131602"/>
                  </a:cubicBezTo>
                  <a:cubicBezTo>
                    <a:pt x="209439" y="129221"/>
                    <a:pt x="211334" y="127018"/>
                    <a:pt x="212614" y="124458"/>
                  </a:cubicBezTo>
                  <a:cubicBezTo>
                    <a:pt x="222465" y="104754"/>
                    <a:pt x="206118" y="130627"/>
                    <a:pt x="219758" y="110171"/>
                  </a:cubicBezTo>
                  <a:cubicBezTo>
                    <a:pt x="227634" y="86539"/>
                    <a:pt x="214420" y="122637"/>
                    <a:pt x="229283" y="95883"/>
                  </a:cubicBezTo>
                  <a:cubicBezTo>
                    <a:pt x="231721" y="91495"/>
                    <a:pt x="231260" y="85773"/>
                    <a:pt x="234045" y="81596"/>
                  </a:cubicBezTo>
                  <a:cubicBezTo>
                    <a:pt x="235633" y="79215"/>
                    <a:pt x="238296" y="77268"/>
                    <a:pt x="238808" y="74452"/>
                  </a:cubicBezTo>
                  <a:cubicBezTo>
                    <a:pt x="239944" y="68204"/>
                    <a:pt x="232458" y="46274"/>
                    <a:pt x="226902" y="45877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549171" y="6310755"/>
            <a:ext cx="29129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▲영상 위에 슬라이드 레이아웃 </a:t>
            </a:r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배치한 콘텐츠</a:t>
            </a:r>
            <a:endParaRPr lang="en-US" altLang="ko-KR" sz="11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75586" y="6333446"/>
            <a:ext cx="21675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▲크로마키 기능을 </a:t>
            </a:r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활용한 콘텐츠</a:t>
            </a:r>
            <a:endParaRPr lang="ko-KR" altLang="en-US" sz="11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1348361" y="1200502"/>
            <a:ext cx="5915025" cy="37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10" panose="02030504000101010101" pitchFamily="18" charset="-127"/>
                <a:ea typeface="-윤고딕310" panose="02030504000101010101" pitchFamily="18" charset="-127"/>
              </a:rPr>
              <a:t>● 기본형</a:t>
            </a:r>
            <a:endParaRPr lang="ko-KR" alt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-윤고딕310" panose="02030504000101010101" pitchFamily="18" charset="-127"/>
              <a:ea typeface="-윤고딕310" panose="02030504000101010101" pitchFamily="18" charset="-127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348361" y="3903090"/>
            <a:ext cx="5915025" cy="37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-윤고딕310" panose="02030504000101010101" pitchFamily="18" charset="-127"/>
                <a:ea typeface="-윤고딕310" panose="02030504000101010101" pitchFamily="18" charset="-127"/>
              </a:rPr>
              <a:t>● </a:t>
            </a:r>
            <a:r>
              <a:rPr lang="ko-KR" altLang="en-US" sz="14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10" panose="02030504000101010101" pitchFamily="18" charset="-127"/>
                <a:ea typeface="-윤고딕310" panose="02030504000101010101" pitchFamily="18" charset="-127"/>
              </a:rPr>
              <a:t>고급형</a:t>
            </a:r>
            <a:endParaRPr lang="ko-KR" alt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-윤고딕310" panose="02030504000101010101" pitchFamily="18" charset="-127"/>
              <a:ea typeface="-윤고딕310" panose="02030504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2925" y="548680"/>
            <a:ext cx="2408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유형 제작 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슬라이드 프레젠테이션 제작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73270"/>
            <a:ext cx="6789404" cy="4514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331640" y="6021288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상단의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제작하기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버튼 클릭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[Rapid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프로젝트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292080" y="1273270"/>
            <a:ext cx="936104" cy="4405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4644008" y="2204864"/>
            <a:ext cx="1584176" cy="864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726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6021288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Rapid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프로젝트에서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‘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슬라이드 프레젠테이션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’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사용할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PPT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자료 선택 가져오기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68760"/>
            <a:ext cx="6795225" cy="45369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1962956" y="2068157"/>
            <a:ext cx="1796021" cy="3756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746660" y="2996953"/>
            <a:ext cx="1313172" cy="12332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슬라이드 프레젠테이션 제작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1878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733256"/>
            <a:ext cx="6789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기본화면 왼쪽 하단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녹화설</a:t>
            </a:r>
            <a:r>
              <a: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정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비디오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/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오디오 장치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테스트 시작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버튼 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결과물 보기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확인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350199" y="1702069"/>
            <a:ext cx="5795684" cy="3783738"/>
            <a:chOff x="381178" y="4109109"/>
            <a:chExt cx="6080581" cy="3683139"/>
          </a:xfrm>
        </p:grpSpPr>
        <p:pic>
          <p:nvPicPr>
            <p:cNvPr id="12" name="그림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78" y="4109109"/>
              <a:ext cx="6080581" cy="3648349"/>
            </a:xfrm>
            <a:prstGeom prst="rect">
              <a:avLst/>
            </a:prstGeom>
            <a:noFill/>
          </p:spPr>
        </p:pic>
        <p:sp>
          <p:nvSpPr>
            <p:cNvPr id="13" name="직사각형 12"/>
            <p:cNvSpPr/>
            <p:nvPr/>
          </p:nvSpPr>
          <p:spPr>
            <a:xfrm>
              <a:off x="4589299" y="4365232"/>
              <a:ext cx="1719425" cy="306430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13554" y="7429536"/>
              <a:ext cx="746909" cy="36271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도형 18"/>
          <p:cNvSpPr/>
          <p:nvPr/>
        </p:nvSpPr>
        <p:spPr>
          <a:xfrm rot="1024130" flipV="1">
            <a:off x="1670211" y="3229670"/>
            <a:ext cx="697850" cy="714495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FF000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10" name="그림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09" y="1202472"/>
            <a:ext cx="2793533" cy="1866488"/>
          </a:xfrm>
          <a:prstGeom prst="rect">
            <a:avLst/>
          </a:prstGeom>
          <a:noFill/>
        </p:spPr>
      </p:pic>
      <p:sp>
        <p:nvSpPr>
          <p:cNvPr id="18" name="직사각형 17"/>
          <p:cNvSpPr/>
          <p:nvPr/>
        </p:nvSpPr>
        <p:spPr>
          <a:xfrm>
            <a:off x="1845784" y="2922131"/>
            <a:ext cx="326286" cy="2208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슬라이드 프레젠테이션 제작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1900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733256"/>
            <a:ext cx="6789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시작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버튼을 선택해 녹화 진행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슬라이드를 넘기거나 애니메이션을 실행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중에 필요에 따라서 판서 기능 활용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5" name="그림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71349"/>
            <a:ext cx="6789404" cy="4282749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5436096" y="5016902"/>
            <a:ext cx="588099" cy="4788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700664" y="2173547"/>
            <a:ext cx="424198" cy="24958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슬라이드 프레젠테이션 제작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2079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657671"/>
            <a:ext cx="6789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종료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녹화를 마친 후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내보내기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미리보기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결과물 확인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기본정보 입력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업로드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선택하면 업로드 진행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331640" y="1196752"/>
            <a:ext cx="6789404" cy="4325121"/>
            <a:chOff x="0" y="0"/>
            <a:chExt cx="4267200" cy="3141345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267200" cy="31413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25" y="561975"/>
              <a:ext cx="3533775" cy="2085975"/>
            </a:xfrm>
            <a:prstGeom prst="rect">
              <a:avLst/>
            </a:prstGeom>
          </p:spPr>
        </p:pic>
      </p:grpSp>
      <p:sp>
        <p:nvSpPr>
          <p:cNvPr id="20" name="직사각형 19"/>
          <p:cNvSpPr/>
          <p:nvPr/>
        </p:nvSpPr>
        <p:spPr>
          <a:xfrm>
            <a:off x="2483768" y="1333995"/>
            <a:ext cx="982179" cy="3668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228184" y="2243527"/>
            <a:ext cx="672155" cy="2973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455620" y="2708920"/>
            <a:ext cx="3949929" cy="15844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6020643" y="4494007"/>
            <a:ext cx="879696" cy="3485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슬라이드 프레젠테이션 제작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5188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grpSp>
        <p:nvGrpSpPr>
          <p:cNvPr id="6" name="그룹 5"/>
          <p:cNvGrpSpPr/>
          <p:nvPr/>
        </p:nvGrpSpPr>
        <p:grpSpPr>
          <a:xfrm>
            <a:off x="1442925" y="1738205"/>
            <a:ext cx="3125470" cy="1757045"/>
            <a:chOff x="0" y="0"/>
            <a:chExt cx="2862741" cy="161029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0" y="0"/>
              <a:ext cx="2862741" cy="1610292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/>
            <a:srcRect t="5000" b="5000"/>
            <a:stretch/>
          </p:blipFill>
          <p:spPr>
            <a:xfrm>
              <a:off x="993581" y="283461"/>
              <a:ext cx="1842535" cy="1036426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91" t="293" r="25493" b="46779"/>
            <a:stretch/>
          </p:blipFill>
          <p:spPr>
            <a:xfrm>
              <a:off x="26385" y="304966"/>
              <a:ext cx="940571" cy="529072"/>
            </a:xfrm>
            <a:prstGeom prst="rect">
              <a:avLst/>
            </a:prstGeom>
          </p:spPr>
        </p:pic>
      </p:grpSp>
      <p:pic>
        <p:nvPicPr>
          <p:cNvPr id="10" name="그림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t="5841" r="4682" b="22352"/>
          <a:stretch/>
        </p:blipFill>
        <p:spPr>
          <a:xfrm>
            <a:off x="4760165" y="1738205"/>
            <a:ext cx="3115310" cy="17519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185367" y="3579085"/>
            <a:ext cx="15696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</a:t>
            </a:r>
            <a:r>
              <a:rPr lang="en-US" altLang="ko-KR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PPT</a:t>
            </a:r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를 </a:t>
            </a:r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활용한 콘텐츠</a:t>
            </a:r>
            <a:endParaRPr lang="ko-KR" altLang="en-US" sz="11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1674" y="3579085"/>
            <a:ext cx="13837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 화면 녹화 콘텐츠</a:t>
            </a:r>
            <a:endParaRPr lang="ko-KR" altLang="en-US" sz="11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3" name="그림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25" y="4408307"/>
            <a:ext cx="3050540" cy="18413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그룹 13"/>
          <p:cNvGrpSpPr/>
          <p:nvPr/>
        </p:nvGrpSpPr>
        <p:grpSpPr>
          <a:xfrm>
            <a:off x="4770960" y="4408308"/>
            <a:ext cx="3329432" cy="1841303"/>
            <a:chOff x="0" y="0"/>
            <a:chExt cx="4227696" cy="2253035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005396" cy="2253035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26" b="5026"/>
            <a:stretch/>
          </p:blipFill>
          <p:spPr>
            <a:xfrm>
              <a:off x="134256" y="93712"/>
              <a:ext cx="2914220" cy="1639249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60315" y="979364"/>
              <a:ext cx="2267381" cy="1273671"/>
            </a:xfrm>
            <a:prstGeom prst="rect">
              <a:avLst/>
            </a:prstGeom>
          </p:spPr>
        </p:pic>
        <p:sp>
          <p:nvSpPr>
            <p:cNvPr id="18" name="자유형 17"/>
            <p:cNvSpPr/>
            <p:nvPr/>
          </p:nvSpPr>
          <p:spPr>
            <a:xfrm>
              <a:off x="1736951" y="1077909"/>
              <a:ext cx="472128" cy="330169"/>
            </a:xfrm>
            <a:custGeom>
              <a:avLst/>
              <a:gdLst>
                <a:gd name="connsiteX0" fmla="*/ 592931 w 1140705"/>
                <a:gd name="connsiteY0" fmla="*/ 797719 h 797719"/>
                <a:gd name="connsiteX1" fmla="*/ 519113 w 1140705"/>
                <a:gd name="connsiteY1" fmla="*/ 773906 h 797719"/>
                <a:gd name="connsiteX2" fmla="*/ 471488 w 1140705"/>
                <a:gd name="connsiteY2" fmla="*/ 752475 h 797719"/>
                <a:gd name="connsiteX3" fmla="*/ 352425 w 1140705"/>
                <a:gd name="connsiteY3" fmla="*/ 711994 h 797719"/>
                <a:gd name="connsiteX4" fmla="*/ 290513 w 1140705"/>
                <a:gd name="connsiteY4" fmla="*/ 690563 h 797719"/>
                <a:gd name="connsiteX5" fmla="*/ 138113 w 1140705"/>
                <a:gd name="connsiteY5" fmla="*/ 595313 h 797719"/>
                <a:gd name="connsiteX6" fmla="*/ 102394 w 1140705"/>
                <a:gd name="connsiteY6" fmla="*/ 561975 h 797719"/>
                <a:gd name="connsiteX7" fmla="*/ 42863 w 1140705"/>
                <a:gd name="connsiteY7" fmla="*/ 488156 h 797719"/>
                <a:gd name="connsiteX8" fmla="*/ 7144 w 1140705"/>
                <a:gd name="connsiteY8" fmla="*/ 423863 h 797719"/>
                <a:gd name="connsiteX9" fmla="*/ 0 w 1140705"/>
                <a:gd name="connsiteY9" fmla="*/ 397669 h 797719"/>
                <a:gd name="connsiteX10" fmla="*/ 19050 w 1140705"/>
                <a:gd name="connsiteY10" fmla="*/ 314325 h 797719"/>
                <a:gd name="connsiteX11" fmla="*/ 38100 w 1140705"/>
                <a:gd name="connsiteY11" fmla="*/ 276225 h 797719"/>
                <a:gd name="connsiteX12" fmla="*/ 92869 w 1140705"/>
                <a:gd name="connsiteY12" fmla="*/ 197644 h 797719"/>
                <a:gd name="connsiteX13" fmla="*/ 216694 w 1140705"/>
                <a:gd name="connsiteY13" fmla="*/ 102394 h 797719"/>
                <a:gd name="connsiteX14" fmla="*/ 321469 w 1140705"/>
                <a:gd name="connsiteY14" fmla="*/ 47625 h 797719"/>
                <a:gd name="connsiteX15" fmla="*/ 378619 w 1140705"/>
                <a:gd name="connsiteY15" fmla="*/ 33338 h 797719"/>
                <a:gd name="connsiteX16" fmla="*/ 454819 w 1140705"/>
                <a:gd name="connsiteY16" fmla="*/ 16669 h 797719"/>
                <a:gd name="connsiteX17" fmla="*/ 652463 w 1140705"/>
                <a:gd name="connsiteY17" fmla="*/ 0 h 797719"/>
                <a:gd name="connsiteX18" fmla="*/ 757238 w 1140705"/>
                <a:gd name="connsiteY18" fmla="*/ 2381 h 797719"/>
                <a:gd name="connsiteX19" fmla="*/ 945356 w 1140705"/>
                <a:gd name="connsiteY19" fmla="*/ 30956 h 797719"/>
                <a:gd name="connsiteX20" fmla="*/ 1023938 w 1140705"/>
                <a:gd name="connsiteY20" fmla="*/ 57150 h 797719"/>
                <a:gd name="connsiteX21" fmla="*/ 1109663 w 1140705"/>
                <a:gd name="connsiteY21" fmla="*/ 95250 h 797719"/>
                <a:gd name="connsiteX22" fmla="*/ 1138238 w 1140705"/>
                <a:gd name="connsiteY22" fmla="*/ 123825 h 797719"/>
                <a:gd name="connsiteX23" fmla="*/ 1140619 w 1140705"/>
                <a:gd name="connsiteY23" fmla="*/ 140494 h 797719"/>
                <a:gd name="connsiteX24" fmla="*/ 1109663 w 1140705"/>
                <a:gd name="connsiteY24" fmla="*/ 245269 h 797719"/>
                <a:gd name="connsiteX25" fmla="*/ 935831 w 1140705"/>
                <a:gd name="connsiteY25" fmla="*/ 476250 h 797719"/>
                <a:gd name="connsiteX26" fmla="*/ 869156 w 1140705"/>
                <a:gd name="connsiteY26" fmla="*/ 557213 h 797719"/>
                <a:gd name="connsiteX27" fmla="*/ 842963 w 1140705"/>
                <a:gd name="connsiteY27" fmla="*/ 592931 h 797719"/>
                <a:gd name="connsiteX28" fmla="*/ 826294 w 1140705"/>
                <a:gd name="connsiteY28" fmla="*/ 623888 h 797719"/>
                <a:gd name="connsiteX29" fmla="*/ 797719 w 1140705"/>
                <a:gd name="connsiteY29" fmla="*/ 671513 h 797719"/>
                <a:gd name="connsiteX30" fmla="*/ 792956 w 1140705"/>
                <a:gd name="connsiteY30" fmla="*/ 685800 h 79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40705" h="797719">
                  <a:moveTo>
                    <a:pt x="592931" y="797719"/>
                  </a:moveTo>
                  <a:cubicBezTo>
                    <a:pt x="562498" y="792647"/>
                    <a:pt x="562839" y="793582"/>
                    <a:pt x="519113" y="773906"/>
                  </a:cubicBezTo>
                  <a:cubicBezTo>
                    <a:pt x="503238" y="766762"/>
                    <a:pt x="487807" y="758536"/>
                    <a:pt x="471488" y="752475"/>
                  </a:cubicBezTo>
                  <a:cubicBezTo>
                    <a:pt x="432192" y="737880"/>
                    <a:pt x="392087" y="725563"/>
                    <a:pt x="352425" y="711994"/>
                  </a:cubicBezTo>
                  <a:cubicBezTo>
                    <a:pt x="331762" y="704925"/>
                    <a:pt x="309525" y="701309"/>
                    <a:pt x="290513" y="690563"/>
                  </a:cubicBezTo>
                  <a:cubicBezTo>
                    <a:pt x="248083" y="666581"/>
                    <a:pt x="167298" y="622552"/>
                    <a:pt x="138113" y="595313"/>
                  </a:cubicBezTo>
                  <a:cubicBezTo>
                    <a:pt x="126207" y="584200"/>
                    <a:pt x="113699" y="573699"/>
                    <a:pt x="102394" y="561975"/>
                  </a:cubicBezTo>
                  <a:cubicBezTo>
                    <a:pt x="89317" y="548414"/>
                    <a:pt x="51891" y="502342"/>
                    <a:pt x="42863" y="488156"/>
                  </a:cubicBezTo>
                  <a:cubicBezTo>
                    <a:pt x="29701" y="467473"/>
                    <a:pt x="13595" y="447515"/>
                    <a:pt x="7144" y="423863"/>
                  </a:cubicBezTo>
                  <a:lnTo>
                    <a:pt x="0" y="397669"/>
                  </a:lnTo>
                  <a:cubicBezTo>
                    <a:pt x="4905" y="370691"/>
                    <a:pt x="8290" y="340328"/>
                    <a:pt x="19050" y="314325"/>
                  </a:cubicBezTo>
                  <a:cubicBezTo>
                    <a:pt x="24479" y="301205"/>
                    <a:pt x="31326" y="288704"/>
                    <a:pt x="38100" y="276225"/>
                  </a:cubicBezTo>
                  <a:cubicBezTo>
                    <a:pt x="52399" y="249885"/>
                    <a:pt x="69102" y="217697"/>
                    <a:pt x="92869" y="197644"/>
                  </a:cubicBezTo>
                  <a:cubicBezTo>
                    <a:pt x="132669" y="164063"/>
                    <a:pt x="173366" y="131280"/>
                    <a:pt x="216694" y="102394"/>
                  </a:cubicBezTo>
                  <a:cubicBezTo>
                    <a:pt x="267433" y="68567"/>
                    <a:pt x="263289" y="66193"/>
                    <a:pt x="321469" y="47625"/>
                  </a:cubicBezTo>
                  <a:cubicBezTo>
                    <a:pt x="340176" y="41655"/>
                    <a:pt x="359491" y="37778"/>
                    <a:pt x="378619" y="33338"/>
                  </a:cubicBezTo>
                  <a:cubicBezTo>
                    <a:pt x="403946" y="27459"/>
                    <a:pt x="429154" y="20831"/>
                    <a:pt x="454819" y="16669"/>
                  </a:cubicBezTo>
                  <a:cubicBezTo>
                    <a:pt x="536847" y="3367"/>
                    <a:pt x="570152" y="4016"/>
                    <a:pt x="652463" y="0"/>
                  </a:cubicBezTo>
                  <a:cubicBezTo>
                    <a:pt x="687388" y="794"/>
                    <a:pt x="722395" y="-138"/>
                    <a:pt x="757238" y="2381"/>
                  </a:cubicBezTo>
                  <a:cubicBezTo>
                    <a:pt x="791914" y="4888"/>
                    <a:pt x="912482" y="22850"/>
                    <a:pt x="945356" y="30956"/>
                  </a:cubicBezTo>
                  <a:cubicBezTo>
                    <a:pt x="972164" y="37566"/>
                    <a:pt x="997936" y="47863"/>
                    <a:pt x="1023938" y="57150"/>
                  </a:cubicBezTo>
                  <a:cubicBezTo>
                    <a:pt x="1039696" y="62778"/>
                    <a:pt x="1091291" y="81288"/>
                    <a:pt x="1109663" y="95250"/>
                  </a:cubicBezTo>
                  <a:cubicBezTo>
                    <a:pt x="1120388" y="103401"/>
                    <a:pt x="1128713" y="114300"/>
                    <a:pt x="1138238" y="123825"/>
                  </a:cubicBezTo>
                  <a:cubicBezTo>
                    <a:pt x="1139032" y="129381"/>
                    <a:pt x="1141160" y="134907"/>
                    <a:pt x="1140619" y="140494"/>
                  </a:cubicBezTo>
                  <a:cubicBezTo>
                    <a:pt x="1136790" y="180057"/>
                    <a:pt x="1131305" y="211363"/>
                    <a:pt x="1109663" y="245269"/>
                  </a:cubicBezTo>
                  <a:cubicBezTo>
                    <a:pt x="947062" y="500010"/>
                    <a:pt x="1047027" y="349487"/>
                    <a:pt x="935831" y="476250"/>
                  </a:cubicBezTo>
                  <a:cubicBezTo>
                    <a:pt x="912776" y="502532"/>
                    <a:pt x="890928" y="529858"/>
                    <a:pt x="869156" y="557213"/>
                  </a:cubicBezTo>
                  <a:cubicBezTo>
                    <a:pt x="859962" y="568765"/>
                    <a:pt x="849963" y="579931"/>
                    <a:pt x="842963" y="592931"/>
                  </a:cubicBezTo>
                  <a:cubicBezTo>
                    <a:pt x="837407" y="603250"/>
                    <a:pt x="832142" y="613731"/>
                    <a:pt x="826294" y="623888"/>
                  </a:cubicBezTo>
                  <a:cubicBezTo>
                    <a:pt x="817057" y="639932"/>
                    <a:pt x="803574" y="653950"/>
                    <a:pt x="797719" y="671513"/>
                  </a:cubicBezTo>
                  <a:lnTo>
                    <a:pt x="792956" y="685800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689389" y="990245"/>
              <a:ext cx="120523" cy="124529"/>
            </a:xfrm>
            <a:custGeom>
              <a:avLst/>
              <a:gdLst>
                <a:gd name="connsiteX0" fmla="*/ 226902 w 291195"/>
                <a:gd name="connsiteY0" fmla="*/ 45877 h 300873"/>
                <a:gd name="connsiteX1" fmla="*/ 205470 w 291195"/>
                <a:gd name="connsiteY1" fmla="*/ 72071 h 300873"/>
                <a:gd name="connsiteX2" fmla="*/ 188802 w 291195"/>
                <a:gd name="connsiteY2" fmla="*/ 83977 h 300873"/>
                <a:gd name="connsiteX3" fmla="*/ 160227 w 291195"/>
                <a:gd name="connsiteY3" fmla="*/ 112552 h 300873"/>
                <a:gd name="connsiteX4" fmla="*/ 145939 w 291195"/>
                <a:gd name="connsiteY4" fmla="*/ 124458 h 300873"/>
                <a:gd name="connsiteX5" fmla="*/ 105458 w 291195"/>
                <a:gd name="connsiteY5" fmla="*/ 153033 h 300873"/>
                <a:gd name="connsiteX6" fmla="*/ 88789 w 291195"/>
                <a:gd name="connsiteY6" fmla="*/ 169702 h 300873"/>
                <a:gd name="connsiteX7" fmla="*/ 79264 w 291195"/>
                <a:gd name="connsiteY7" fmla="*/ 176846 h 300873"/>
                <a:gd name="connsiteX8" fmla="*/ 74502 w 291195"/>
                <a:gd name="connsiteY8" fmla="*/ 183989 h 300873"/>
                <a:gd name="connsiteX9" fmla="*/ 67358 w 291195"/>
                <a:gd name="connsiteY9" fmla="*/ 188752 h 300873"/>
                <a:gd name="connsiteX10" fmla="*/ 45927 w 291195"/>
                <a:gd name="connsiteY10" fmla="*/ 210183 h 300873"/>
                <a:gd name="connsiteX11" fmla="*/ 38783 w 291195"/>
                <a:gd name="connsiteY11" fmla="*/ 217327 h 300873"/>
                <a:gd name="connsiteX12" fmla="*/ 31639 w 291195"/>
                <a:gd name="connsiteY12" fmla="*/ 222089 h 300873"/>
                <a:gd name="connsiteX13" fmla="*/ 24495 w 291195"/>
                <a:gd name="connsiteY13" fmla="*/ 229233 h 300873"/>
                <a:gd name="connsiteX14" fmla="*/ 5445 w 291195"/>
                <a:gd name="connsiteY14" fmla="*/ 243521 h 300873"/>
                <a:gd name="connsiteX15" fmla="*/ 683 w 291195"/>
                <a:gd name="connsiteY15" fmla="*/ 250664 h 300873"/>
                <a:gd name="connsiteX16" fmla="*/ 17352 w 291195"/>
                <a:gd name="connsiteY16" fmla="*/ 248283 h 300873"/>
                <a:gd name="connsiteX17" fmla="*/ 55452 w 291195"/>
                <a:gd name="connsiteY17" fmla="*/ 236377 h 300873"/>
                <a:gd name="connsiteX18" fmla="*/ 69739 w 291195"/>
                <a:gd name="connsiteY18" fmla="*/ 233996 h 300873"/>
                <a:gd name="connsiteX19" fmla="*/ 112602 w 291195"/>
                <a:gd name="connsiteY19" fmla="*/ 229233 h 300873"/>
                <a:gd name="connsiteX20" fmla="*/ 124508 w 291195"/>
                <a:gd name="connsiteY20" fmla="*/ 226852 h 300873"/>
                <a:gd name="connsiteX21" fmla="*/ 164989 w 291195"/>
                <a:gd name="connsiteY21" fmla="*/ 222089 h 300873"/>
                <a:gd name="connsiteX22" fmla="*/ 291195 w 291195"/>
                <a:gd name="connsiteY22" fmla="*/ 214946 h 300873"/>
                <a:gd name="connsiteX23" fmla="*/ 288814 w 291195"/>
                <a:gd name="connsiteY23" fmla="*/ 205421 h 300873"/>
                <a:gd name="connsiteX24" fmla="*/ 276908 w 291195"/>
                <a:gd name="connsiteY24" fmla="*/ 195896 h 300873"/>
                <a:gd name="connsiteX25" fmla="*/ 262620 w 291195"/>
                <a:gd name="connsiteY25" fmla="*/ 183989 h 300873"/>
                <a:gd name="connsiteX26" fmla="*/ 243570 w 291195"/>
                <a:gd name="connsiteY26" fmla="*/ 174464 h 300873"/>
                <a:gd name="connsiteX27" fmla="*/ 226902 w 291195"/>
                <a:gd name="connsiteY27" fmla="*/ 162558 h 300873"/>
                <a:gd name="connsiteX28" fmla="*/ 219758 w 291195"/>
                <a:gd name="connsiteY28" fmla="*/ 155414 h 300873"/>
                <a:gd name="connsiteX29" fmla="*/ 210233 w 291195"/>
                <a:gd name="connsiteY29" fmla="*/ 150652 h 300873"/>
                <a:gd name="connsiteX30" fmla="*/ 193564 w 291195"/>
                <a:gd name="connsiteY30" fmla="*/ 138746 h 300873"/>
                <a:gd name="connsiteX31" fmla="*/ 186420 w 291195"/>
                <a:gd name="connsiteY31" fmla="*/ 131602 h 300873"/>
                <a:gd name="connsiteX32" fmla="*/ 176895 w 291195"/>
                <a:gd name="connsiteY32" fmla="*/ 124458 h 300873"/>
                <a:gd name="connsiteX33" fmla="*/ 169752 w 291195"/>
                <a:gd name="connsiteY33" fmla="*/ 117314 h 300873"/>
                <a:gd name="connsiteX34" fmla="*/ 162608 w 291195"/>
                <a:gd name="connsiteY34" fmla="*/ 114933 h 300873"/>
                <a:gd name="connsiteX35" fmla="*/ 141177 w 291195"/>
                <a:gd name="connsiteY35" fmla="*/ 98264 h 300873"/>
                <a:gd name="connsiteX36" fmla="*/ 131652 w 291195"/>
                <a:gd name="connsiteY36" fmla="*/ 88739 h 300873"/>
                <a:gd name="connsiteX37" fmla="*/ 119745 w 291195"/>
                <a:gd name="connsiteY37" fmla="*/ 79214 h 300873"/>
                <a:gd name="connsiteX38" fmla="*/ 105458 w 291195"/>
                <a:gd name="connsiteY38" fmla="*/ 64927 h 300873"/>
                <a:gd name="connsiteX39" fmla="*/ 79264 w 291195"/>
                <a:gd name="connsiteY39" fmla="*/ 38733 h 300873"/>
                <a:gd name="connsiteX40" fmla="*/ 55452 w 291195"/>
                <a:gd name="connsiteY40" fmla="*/ 14921 h 300873"/>
                <a:gd name="connsiteX41" fmla="*/ 48308 w 291195"/>
                <a:gd name="connsiteY41" fmla="*/ 7777 h 300873"/>
                <a:gd name="connsiteX42" fmla="*/ 43545 w 291195"/>
                <a:gd name="connsiteY42" fmla="*/ 633 h 300873"/>
                <a:gd name="connsiteX43" fmla="*/ 48308 w 291195"/>
                <a:gd name="connsiteY43" fmla="*/ 10158 h 300873"/>
                <a:gd name="connsiteX44" fmla="*/ 55452 w 291195"/>
                <a:gd name="connsiteY44" fmla="*/ 22064 h 300873"/>
                <a:gd name="connsiteX45" fmla="*/ 62595 w 291195"/>
                <a:gd name="connsiteY45" fmla="*/ 31589 h 300873"/>
                <a:gd name="connsiteX46" fmla="*/ 69739 w 291195"/>
                <a:gd name="connsiteY46" fmla="*/ 50639 h 300873"/>
                <a:gd name="connsiteX47" fmla="*/ 74502 w 291195"/>
                <a:gd name="connsiteY47" fmla="*/ 57783 h 300873"/>
                <a:gd name="connsiteX48" fmla="*/ 81645 w 291195"/>
                <a:gd name="connsiteY48" fmla="*/ 76833 h 300873"/>
                <a:gd name="connsiteX49" fmla="*/ 91170 w 291195"/>
                <a:gd name="connsiteY49" fmla="*/ 95883 h 300873"/>
                <a:gd name="connsiteX50" fmla="*/ 95933 w 291195"/>
                <a:gd name="connsiteY50" fmla="*/ 114933 h 300873"/>
                <a:gd name="connsiteX51" fmla="*/ 98314 w 291195"/>
                <a:gd name="connsiteY51" fmla="*/ 129221 h 300873"/>
                <a:gd name="connsiteX52" fmla="*/ 103077 w 291195"/>
                <a:gd name="connsiteY52" fmla="*/ 143508 h 300873"/>
                <a:gd name="connsiteX53" fmla="*/ 105458 w 291195"/>
                <a:gd name="connsiteY53" fmla="*/ 153033 h 300873"/>
                <a:gd name="connsiteX54" fmla="*/ 110220 w 291195"/>
                <a:gd name="connsiteY54" fmla="*/ 164939 h 300873"/>
                <a:gd name="connsiteX55" fmla="*/ 112602 w 291195"/>
                <a:gd name="connsiteY55" fmla="*/ 176846 h 300873"/>
                <a:gd name="connsiteX56" fmla="*/ 114983 w 291195"/>
                <a:gd name="connsiteY56" fmla="*/ 183989 h 300873"/>
                <a:gd name="connsiteX57" fmla="*/ 117364 w 291195"/>
                <a:gd name="connsiteY57" fmla="*/ 193514 h 300873"/>
                <a:gd name="connsiteX58" fmla="*/ 122127 w 291195"/>
                <a:gd name="connsiteY58" fmla="*/ 210183 h 300873"/>
                <a:gd name="connsiteX59" fmla="*/ 124508 w 291195"/>
                <a:gd name="connsiteY59" fmla="*/ 219708 h 300873"/>
                <a:gd name="connsiteX60" fmla="*/ 129270 w 291195"/>
                <a:gd name="connsiteY60" fmla="*/ 233996 h 300873"/>
                <a:gd name="connsiteX61" fmla="*/ 136414 w 291195"/>
                <a:gd name="connsiteY61" fmla="*/ 260189 h 300873"/>
                <a:gd name="connsiteX62" fmla="*/ 141177 w 291195"/>
                <a:gd name="connsiteY62" fmla="*/ 269714 h 300873"/>
                <a:gd name="connsiteX63" fmla="*/ 143558 w 291195"/>
                <a:gd name="connsiteY63" fmla="*/ 279239 h 300873"/>
                <a:gd name="connsiteX64" fmla="*/ 153083 w 291195"/>
                <a:gd name="connsiteY64" fmla="*/ 293527 h 300873"/>
                <a:gd name="connsiteX65" fmla="*/ 155464 w 291195"/>
                <a:gd name="connsiteY65" fmla="*/ 300671 h 300873"/>
                <a:gd name="connsiteX66" fmla="*/ 162608 w 291195"/>
                <a:gd name="connsiteY66" fmla="*/ 281621 h 300873"/>
                <a:gd name="connsiteX67" fmla="*/ 164989 w 291195"/>
                <a:gd name="connsiteY67" fmla="*/ 262571 h 300873"/>
                <a:gd name="connsiteX68" fmla="*/ 169752 w 291195"/>
                <a:gd name="connsiteY68" fmla="*/ 253046 h 300873"/>
                <a:gd name="connsiteX69" fmla="*/ 174514 w 291195"/>
                <a:gd name="connsiteY69" fmla="*/ 238758 h 300873"/>
                <a:gd name="connsiteX70" fmla="*/ 179277 w 291195"/>
                <a:gd name="connsiteY70" fmla="*/ 229233 h 300873"/>
                <a:gd name="connsiteX71" fmla="*/ 184039 w 291195"/>
                <a:gd name="connsiteY71" fmla="*/ 207802 h 300873"/>
                <a:gd name="connsiteX72" fmla="*/ 188802 w 291195"/>
                <a:gd name="connsiteY72" fmla="*/ 195896 h 300873"/>
                <a:gd name="connsiteX73" fmla="*/ 191183 w 291195"/>
                <a:gd name="connsiteY73" fmla="*/ 183989 h 300873"/>
                <a:gd name="connsiteX74" fmla="*/ 207852 w 291195"/>
                <a:gd name="connsiteY74" fmla="*/ 131602 h 300873"/>
                <a:gd name="connsiteX75" fmla="*/ 212614 w 291195"/>
                <a:gd name="connsiteY75" fmla="*/ 124458 h 300873"/>
                <a:gd name="connsiteX76" fmla="*/ 219758 w 291195"/>
                <a:gd name="connsiteY76" fmla="*/ 110171 h 300873"/>
                <a:gd name="connsiteX77" fmla="*/ 229283 w 291195"/>
                <a:gd name="connsiteY77" fmla="*/ 95883 h 300873"/>
                <a:gd name="connsiteX78" fmla="*/ 234045 w 291195"/>
                <a:gd name="connsiteY78" fmla="*/ 81596 h 300873"/>
                <a:gd name="connsiteX79" fmla="*/ 238808 w 291195"/>
                <a:gd name="connsiteY79" fmla="*/ 74452 h 300873"/>
                <a:gd name="connsiteX80" fmla="*/ 226902 w 291195"/>
                <a:gd name="connsiteY80" fmla="*/ 45877 h 30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91195" h="300873">
                  <a:moveTo>
                    <a:pt x="226902" y="45877"/>
                  </a:moveTo>
                  <a:cubicBezTo>
                    <a:pt x="221346" y="45480"/>
                    <a:pt x="217436" y="62099"/>
                    <a:pt x="205470" y="72071"/>
                  </a:cubicBezTo>
                  <a:cubicBezTo>
                    <a:pt x="200225" y="76442"/>
                    <a:pt x="193890" y="79424"/>
                    <a:pt x="188802" y="83977"/>
                  </a:cubicBezTo>
                  <a:cubicBezTo>
                    <a:pt x="178763" y="92959"/>
                    <a:pt x="170575" y="103929"/>
                    <a:pt x="160227" y="112552"/>
                  </a:cubicBezTo>
                  <a:cubicBezTo>
                    <a:pt x="155464" y="116521"/>
                    <a:pt x="150965" y="120828"/>
                    <a:pt x="145939" y="124458"/>
                  </a:cubicBezTo>
                  <a:cubicBezTo>
                    <a:pt x="131932" y="134574"/>
                    <a:pt x="117958" y="141575"/>
                    <a:pt x="105458" y="153033"/>
                  </a:cubicBezTo>
                  <a:cubicBezTo>
                    <a:pt x="99666" y="158343"/>
                    <a:pt x="95075" y="164987"/>
                    <a:pt x="88789" y="169702"/>
                  </a:cubicBezTo>
                  <a:cubicBezTo>
                    <a:pt x="85614" y="172083"/>
                    <a:pt x="82070" y="174040"/>
                    <a:pt x="79264" y="176846"/>
                  </a:cubicBezTo>
                  <a:cubicBezTo>
                    <a:pt x="77241" y="178869"/>
                    <a:pt x="76525" y="181966"/>
                    <a:pt x="74502" y="183989"/>
                  </a:cubicBezTo>
                  <a:cubicBezTo>
                    <a:pt x="72478" y="186013"/>
                    <a:pt x="69468" y="186818"/>
                    <a:pt x="67358" y="188752"/>
                  </a:cubicBezTo>
                  <a:cubicBezTo>
                    <a:pt x="59911" y="195579"/>
                    <a:pt x="53071" y="203039"/>
                    <a:pt x="45927" y="210183"/>
                  </a:cubicBezTo>
                  <a:cubicBezTo>
                    <a:pt x="43546" y="212564"/>
                    <a:pt x="41585" y="215459"/>
                    <a:pt x="38783" y="217327"/>
                  </a:cubicBezTo>
                  <a:cubicBezTo>
                    <a:pt x="36402" y="218914"/>
                    <a:pt x="33838" y="220257"/>
                    <a:pt x="31639" y="222089"/>
                  </a:cubicBezTo>
                  <a:cubicBezTo>
                    <a:pt x="29052" y="224245"/>
                    <a:pt x="27101" y="227100"/>
                    <a:pt x="24495" y="229233"/>
                  </a:cubicBezTo>
                  <a:cubicBezTo>
                    <a:pt x="18352" y="234259"/>
                    <a:pt x="9848" y="236917"/>
                    <a:pt x="5445" y="243521"/>
                  </a:cubicBezTo>
                  <a:cubicBezTo>
                    <a:pt x="3858" y="245902"/>
                    <a:pt x="-1974" y="249601"/>
                    <a:pt x="683" y="250664"/>
                  </a:cubicBezTo>
                  <a:cubicBezTo>
                    <a:pt x="5894" y="252748"/>
                    <a:pt x="11796" y="249077"/>
                    <a:pt x="17352" y="248283"/>
                  </a:cubicBezTo>
                  <a:cubicBezTo>
                    <a:pt x="27584" y="244872"/>
                    <a:pt x="44344" y="238940"/>
                    <a:pt x="55452" y="236377"/>
                  </a:cubicBezTo>
                  <a:cubicBezTo>
                    <a:pt x="60156" y="235291"/>
                    <a:pt x="64967" y="234730"/>
                    <a:pt x="69739" y="233996"/>
                  </a:cubicBezTo>
                  <a:cubicBezTo>
                    <a:pt x="90673" y="230775"/>
                    <a:pt x="87713" y="231495"/>
                    <a:pt x="112602" y="229233"/>
                  </a:cubicBezTo>
                  <a:cubicBezTo>
                    <a:pt x="116571" y="228439"/>
                    <a:pt x="120508" y="227467"/>
                    <a:pt x="124508" y="226852"/>
                  </a:cubicBezTo>
                  <a:cubicBezTo>
                    <a:pt x="132997" y="225546"/>
                    <a:pt x="157070" y="222969"/>
                    <a:pt x="164989" y="222089"/>
                  </a:cubicBezTo>
                  <a:cubicBezTo>
                    <a:pt x="208048" y="207738"/>
                    <a:pt x="228887" y="216300"/>
                    <a:pt x="291195" y="214946"/>
                  </a:cubicBezTo>
                  <a:cubicBezTo>
                    <a:pt x="290401" y="211771"/>
                    <a:pt x="290778" y="208039"/>
                    <a:pt x="288814" y="205421"/>
                  </a:cubicBezTo>
                  <a:cubicBezTo>
                    <a:pt x="285765" y="201355"/>
                    <a:pt x="280733" y="199243"/>
                    <a:pt x="276908" y="195896"/>
                  </a:cubicBezTo>
                  <a:cubicBezTo>
                    <a:pt x="268569" y="188599"/>
                    <a:pt x="271862" y="189030"/>
                    <a:pt x="262620" y="183989"/>
                  </a:cubicBezTo>
                  <a:cubicBezTo>
                    <a:pt x="256387" y="180589"/>
                    <a:pt x="249477" y="178402"/>
                    <a:pt x="243570" y="174464"/>
                  </a:cubicBezTo>
                  <a:cubicBezTo>
                    <a:pt x="237916" y="170694"/>
                    <a:pt x="232072" y="166989"/>
                    <a:pt x="226902" y="162558"/>
                  </a:cubicBezTo>
                  <a:cubicBezTo>
                    <a:pt x="224345" y="160366"/>
                    <a:pt x="222498" y="157371"/>
                    <a:pt x="219758" y="155414"/>
                  </a:cubicBezTo>
                  <a:cubicBezTo>
                    <a:pt x="216869" y="153351"/>
                    <a:pt x="213408" y="152239"/>
                    <a:pt x="210233" y="150652"/>
                  </a:cubicBezTo>
                  <a:cubicBezTo>
                    <a:pt x="191658" y="132077"/>
                    <a:pt x="215504" y="154417"/>
                    <a:pt x="193564" y="138746"/>
                  </a:cubicBezTo>
                  <a:cubicBezTo>
                    <a:pt x="190824" y="136789"/>
                    <a:pt x="188977" y="133794"/>
                    <a:pt x="186420" y="131602"/>
                  </a:cubicBezTo>
                  <a:cubicBezTo>
                    <a:pt x="183407" y="129019"/>
                    <a:pt x="179908" y="127041"/>
                    <a:pt x="176895" y="124458"/>
                  </a:cubicBezTo>
                  <a:cubicBezTo>
                    <a:pt x="174338" y="122266"/>
                    <a:pt x="172554" y="119182"/>
                    <a:pt x="169752" y="117314"/>
                  </a:cubicBezTo>
                  <a:cubicBezTo>
                    <a:pt x="167663" y="115922"/>
                    <a:pt x="164989" y="115727"/>
                    <a:pt x="162608" y="114933"/>
                  </a:cubicBezTo>
                  <a:cubicBezTo>
                    <a:pt x="155464" y="109377"/>
                    <a:pt x="147576" y="104663"/>
                    <a:pt x="141177" y="98264"/>
                  </a:cubicBezTo>
                  <a:cubicBezTo>
                    <a:pt x="138002" y="95089"/>
                    <a:pt x="135008" y="91722"/>
                    <a:pt x="131652" y="88739"/>
                  </a:cubicBezTo>
                  <a:cubicBezTo>
                    <a:pt x="127853" y="85362"/>
                    <a:pt x="123506" y="82633"/>
                    <a:pt x="119745" y="79214"/>
                  </a:cubicBezTo>
                  <a:cubicBezTo>
                    <a:pt x="114761" y="74684"/>
                    <a:pt x="110220" y="69689"/>
                    <a:pt x="105458" y="64927"/>
                  </a:cubicBezTo>
                  <a:lnTo>
                    <a:pt x="79264" y="38733"/>
                  </a:lnTo>
                  <a:lnTo>
                    <a:pt x="55452" y="14921"/>
                  </a:lnTo>
                  <a:cubicBezTo>
                    <a:pt x="53071" y="12540"/>
                    <a:pt x="50176" y="10579"/>
                    <a:pt x="48308" y="7777"/>
                  </a:cubicBezTo>
                  <a:cubicBezTo>
                    <a:pt x="46720" y="5396"/>
                    <a:pt x="43545" y="-2229"/>
                    <a:pt x="43545" y="633"/>
                  </a:cubicBezTo>
                  <a:cubicBezTo>
                    <a:pt x="43545" y="4183"/>
                    <a:pt x="46584" y="7055"/>
                    <a:pt x="48308" y="10158"/>
                  </a:cubicBezTo>
                  <a:cubicBezTo>
                    <a:pt x="50556" y="14204"/>
                    <a:pt x="52885" y="18213"/>
                    <a:pt x="55452" y="22064"/>
                  </a:cubicBezTo>
                  <a:cubicBezTo>
                    <a:pt x="57653" y="25366"/>
                    <a:pt x="60668" y="28120"/>
                    <a:pt x="62595" y="31589"/>
                  </a:cubicBezTo>
                  <a:cubicBezTo>
                    <a:pt x="80171" y="63227"/>
                    <a:pt x="59031" y="29224"/>
                    <a:pt x="69739" y="50639"/>
                  </a:cubicBezTo>
                  <a:cubicBezTo>
                    <a:pt x="71019" y="53199"/>
                    <a:pt x="73222" y="55223"/>
                    <a:pt x="74502" y="57783"/>
                  </a:cubicBezTo>
                  <a:cubicBezTo>
                    <a:pt x="91386" y="91550"/>
                    <a:pt x="71341" y="54164"/>
                    <a:pt x="81645" y="76833"/>
                  </a:cubicBezTo>
                  <a:cubicBezTo>
                    <a:pt x="84583" y="83296"/>
                    <a:pt x="88924" y="89148"/>
                    <a:pt x="91170" y="95883"/>
                  </a:cubicBezTo>
                  <a:cubicBezTo>
                    <a:pt x="94476" y="105798"/>
                    <a:pt x="93634" y="102289"/>
                    <a:pt x="95933" y="114933"/>
                  </a:cubicBezTo>
                  <a:cubicBezTo>
                    <a:pt x="96797" y="119683"/>
                    <a:pt x="97143" y="124537"/>
                    <a:pt x="98314" y="129221"/>
                  </a:cubicBezTo>
                  <a:cubicBezTo>
                    <a:pt x="99532" y="134091"/>
                    <a:pt x="101860" y="138638"/>
                    <a:pt x="103077" y="143508"/>
                  </a:cubicBezTo>
                  <a:cubicBezTo>
                    <a:pt x="103871" y="146683"/>
                    <a:pt x="104423" y="149928"/>
                    <a:pt x="105458" y="153033"/>
                  </a:cubicBezTo>
                  <a:cubicBezTo>
                    <a:pt x="106810" y="157088"/>
                    <a:pt x="108992" y="160845"/>
                    <a:pt x="110220" y="164939"/>
                  </a:cubicBezTo>
                  <a:cubicBezTo>
                    <a:pt x="111383" y="168816"/>
                    <a:pt x="111620" y="172919"/>
                    <a:pt x="112602" y="176846"/>
                  </a:cubicBezTo>
                  <a:cubicBezTo>
                    <a:pt x="113211" y="179281"/>
                    <a:pt x="114294" y="181576"/>
                    <a:pt x="114983" y="183989"/>
                  </a:cubicBezTo>
                  <a:cubicBezTo>
                    <a:pt x="115882" y="187136"/>
                    <a:pt x="116503" y="190357"/>
                    <a:pt x="117364" y="193514"/>
                  </a:cubicBezTo>
                  <a:cubicBezTo>
                    <a:pt x="118885" y="199089"/>
                    <a:pt x="120606" y="204608"/>
                    <a:pt x="122127" y="210183"/>
                  </a:cubicBezTo>
                  <a:cubicBezTo>
                    <a:pt x="122988" y="213340"/>
                    <a:pt x="123568" y="216573"/>
                    <a:pt x="124508" y="219708"/>
                  </a:cubicBezTo>
                  <a:cubicBezTo>
                    <a:pt x="125950" y="224517"/>
                    <a:pt x="128052" y="229126"/>
                    <a:pt x="129270" y="233996"/>
                  </a:cubicBezTo>
                  <a:cubicBezTo>
                    <a:pt x="129997" y="236903"/>
                    <a:pt x="133744" y="253960"/>
                    <a:pt x="136414" y="260189"/>
                  </a:cubicBezTo>
                  <a:cubicBezTo>
                    <a:pt x="137812" y="263452"/>
                    <a:pt x="139589" y="266539"/>
                    <a:pt x="141177" y="269714"/>
                  </a:cubicBezTo>
                  <a:cubicBezTo>
                    <a:pt x="141971" y="272889"/>
                    <a:pt x="142094" y="276312"/>
                    <a:pt x="143558" y="279239"/>
                  </a:cubicBezTo>
                  <a:cubicBezTo>
                    <a:pt x="146118" y="284359"/>
                    <a:pt x="153083" y="293527"/>
                    <a:pt x="153083" y="293527"/>
                  </a:cubicBezTo>
                  <a:cubicBezTo>
                    <a:pt x="153877" y="295908"/>
                    <a:pt x="153376" y="302063"/>
                    <a:pt x="155464" y="300671"/>
                  </a:cubicBezTo>
                  <a:cubicBezTo>
                    <a:pt x="156685" y="299857"/>
                    <a:pt x="161502" y="284938"/>
                    <a:pt x="162608" y="281621"/>
                  </a:cubicBezTo>
                  <a:cubicBezTo>
                    <a:pt x="163402" y="275271"/>
                    <a:pt x="163437" y="268779"/>
                    <a:pt x="164989" y="262571"/>
                  </a:cubicBezTo>
                  <a:cubicBezTo>
                    <a:pt x="165850" y="259127"/>
                    <a:pt x="168434" y="256342"/>
                    <a:pt x="169752" y="253046"/>
                  </a:cubicBezTo>
                  <a:cubicBezTo>
                    <a:pt x="171616" y="248385"/>
                    <a:pt x="172650" y="243419"/>
                    <a:pt x="174514" y="238758"/>
                  </a:cubicBezTo>
                  <a:cubicBezTo>
                    <a:pt x="175832" y="235462"/>
                    <a:pt x="177879" y="232496"/>
                    <a:pt x="179277" y="229233"/>
                  </a:cubicBezTo>
                  <a:cubicBezTo>
                    <a:pt x="183772" y="218745"/>
                    <a:pt x="180116" y="222187"/>
                    <a:pt x="184039" y="207802"/>
                  </a:cubicBezTo>
                  <a:cubicBezTo>
                    <a:pt x="185164" y="203678"/>
                    <a:pt x="187214" y="199865"/>
                    <a:pt x="188802" y="195896"/>
                  </a:cubicBezTo>
                  <a:cubicBezTo>
                    <a:pt x="189596" y="191927"/>
                    <a:pt x="190273" y="187933"/>
                    <a:pt x="191183" y="183989"/>
                  </a:cubicBezTo>
                  <a:cubicBezTo>
                    <a:pt x="194320" y="170392"/>
                    <a:pt x="201831" y="140634"/>
                    <a:pt x="207852" y="131602"/>
                  </a:cubicBezTo>
                  <a:cubicBezTo>
                    <a:pt x="209439" y="129221"/>
                    <a:pt x="211334" y="127018"/>
                    <a:pt x="212614" y="124458"/>
                  </a:cubicBezTo>
                  <a:cubicBezTo>
                    <a:pt x="222465" y="104754"/>
                    <a:pt x="206118" y="130627"/>
                    <a:pt x="219758" y="110171"/>
                  </a:cubicBezTo>
                  <a:cubicBezTo>
                    <a:pt x="227634" y="86539"/>
                    <a:pt x="214420" y="122637"/>
                    <a:pt x="229283" y="95883"/>
                  </a:cubicBezTo>
                  <a:cubicBezTo>
                    <a:pt x="231721" y="91495"/>
                    <a:pt x="231260" y="85773"/>
                    <a:pt x="234045" y="81596"/>
                  </a:cubicBezTo>
                  <a:cubicBezTo>
                    <a:pt x="235633" y="79215"/>
                    <a:pt x="238296" y="77268"/>
                    <a:pt x="238808" y="74452"/>
                  </a:cubicBezTo>
                  <a:cubicBezTo>
                    <a:pt x="239944" y="68204"/>
                    <a:pt x="232458" y="46274"/>
                    <a:pt x="226902" y="45877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549171" y="6310755"/>
            <a:ext cx="29129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▲영상 위에 슬라이드 레이아웃 </a:t>
            </a:r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배치한 콘텐츠</a:t>
            </a:r>
            <a:endParaRPr lang="en-US" altLang="ko-KR" sz="11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75586" y="6333446"/>
            <a:ext cx="21675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▲크로마키 기능을 </a:t>
            </a:r>
            <a:r>
              <a:rPr lang="ko-KR" altLang="en-US" sz="11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활용한 콘텐츠</a:t>
            </a:r>
            <a:endParaRPr lang="ko-KR" altLang="en-US" sz="11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1348361" y="1200502"/>
            <a:ext cx="5915025" cy="37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10" panose="02030504000101010101" pitchFamily="18" charset="-127"/>
                <a:ea typeface="-윤고딕310" panose="02030504000101010101" pitchFamily="18" charset="-127"/>
              </a:rPr>
              <a:t>● 기본형</a:t>
            </a:r>
            <a:endParaRPr lang="ko-KR" alt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-윤고딕310" panose="02030504000101010101" pitchFamily="18" charset="-127"/>
              <a:ea typeface="-윤고딕310" panose="02030504000101010101" pitchFamily="18" charset="-127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348361" y="3903090"/>
            <a:ext cx="5915025" cy="37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-윤고딕310" panose="02030504000101010101" pitchFamily="18" charset="-127"/>
                <a:ea typeface="-윤고딕310" panose="02030504000101010101" pitchFamily="18" charset="-127"/>
              </a:rPr>
              <a:t>● </a:t>
            </a:r>
            <a:r>
              <a:rPr lang="ko-KR" altLang="en-US" sz="14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10" panose="02030504000101010101" pitchFamily="18" charset="-127"/>
                <a:ea typeface="-윤고딕310" panose="02030504000101010101" pitchFamily="18" charset="-127"/>
              </a:rPr>
              <a:t>고급형</a:t>
            </a:r>
            <a:endParaRPr lang="ko-KR" alt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-윤고딕310" panose="02030504000101010101" pitchFamily="18" charset="-127"/>
              <a:ea typeface="-윤고딕310" panose="02030504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2925" y="548680"/>
            <a:ext cx="2408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유형 제작  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7694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제작하기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Rapid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프로젝트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‘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스크린 프레젠테이션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’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00231"/>
            <a:ext cx="6789404" cy="4533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1819609" y="1988840"/>
            <a:ext cx="1875715" cy="3569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095581" y="3068960"/>
            <a:ext cx="1199485" cy="9945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화면 녹화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8326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설정 창에서 오디오 사용 및 오디오 장치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비디오 출력크기와 품질 선택▶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시작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화면 녹화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9" name="그림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789404" cy="40561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4815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화면녹화 진행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하단의 녹화 정지 버튼을 클릭하여 녹화 종료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화면 녹화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7" name="사다리꼴 6"/>
          <p:cNvSpPr/>
          <p:nvPr/>
        </p:nvSpPr>
        <p:spPr>
          <a:xfrm>
            <a:off x="1201164" y="4505635"/>
            <a:ext cx="1552507" cy="288376"/>
          </a:xfrm>
          <a:prstGeom prst="trapezoid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164" y="4679319"/>
            <a:ext cx="4100754" cy="457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그림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" t="5838" r="3916" b="22108"/>
          <a:stretch/>
        </p:blipFill>
        <p:spPr>
          <a:xfrm>
            <a:off x="1331640" y="1268760"/>
            <a:ext cx="6840760" cy="32507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1284116" y="4273090"/>
            <a:ext cx="1386601" cy="3362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64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종료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내보내기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미리보기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결과물 확인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기본 정보 입력 후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업로드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화면 녹화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43644"/>
            <a:ext cx="6789404" cy="4451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2432539" y="1348656"/>
            <a:ext cx="1005829" cy="3401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228503" y="2412745"/>
            <a:ext cx="566633" cy="1523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477207" y="2762608"/>
            <a:ext cx="3688035" cy="16745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940152" y="4641110"/>
            <a:ext cx="821369" cy="1753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457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슬라이드 하단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다듬기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시작점 이동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또는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끝점 이동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선택한 뒤 구간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적용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 ▶세가지 방법 중 원하는 편집 방식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앞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뒤 다듬어 편집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310" y="1234447"/>
            <a:ext cx="6730733" cy="44311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rcRect t="13999" r="70672"/>
          <a:stretch/>
        </p:blipFill>
        <p:spPr>
          <a:xfrm>
            <a:off x="1390311" y="1651735"/>
            <a:ext cx="1909836" cy="401389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/>
          <a:srcRect b="7501"/>
          <a:stretch/>
        </p:blipFill>
        <p:spPr>
          <a:xfrm>
            <a:off x="4860032" y="3411573"/>
            <a:ext cx="3551809" cy="1738201"/>
          </a:xfrm>
          <a:prstGeom prst="roundRect">
            <a:avLst>
              <a:gd name="adj" fmla="val 5350"/>
            </a:avLst>
          </a:prstGeom>
          <a:ln w="28575">
            <a:solidFill>
              <a:schemeClr val="accent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3743908" y="5399562"/>
            <a:ext cx="583516" cy="2660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839243" y="3515716"/>
            <a:ext cx="3551808" cy="1529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22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교체하고자 하는 슬라이드 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썸네일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위 마우스 오버 ▶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슬라이드 교체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수정하고자 하는 파일을 가져와 해당 슬라이드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356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오탈자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수정을 위한 슬라이드 교체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20" y="1316671"/>
            <a:ext cx="4174091" cy="41866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1612001" y="3598023"/>
            <a:ext cx="420117" cy="326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64" y="1516578"/>
            <a:ext cx="2520280" cy="39867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5729299" y="2636912"/>
            <a:ext cx="2373856" cy="5812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4629861" y="3325266"/>
            <a:ext cx="610685" cy="66652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216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슬라이드 하단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다듬기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원하는 구간 설정 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적용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선택구간 기준 분할하기</a:t>
            </a:r>
            <a:r>
              <a:rPr lang="en-US" altLang="ko-KR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재녹화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22210"/>
            <a:ext cx="6789404" cy="42895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6199449" y="5015563"/>
            <a:ext cx="1955378" cy="2934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53207" y="5218318"/>
            <a:ext cx="782247" cy="2934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42925" y="4293095"/>
            <a:ext cx="4713251" cy="7224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7144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분리된 스토리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녹화 버튼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 ▶ 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재녹화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298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재녹화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337" y="1181291"/>
            <a:ext cx="6732054" cy="44937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1359674" y="3198367"/>
            <a:ext cx="1942922" cy="4466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60461" y="3966634"/>
            <a:ext cx="473426" cy="2753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944496"/>
            <a:ext cx="2413444" cy="97716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3635896" y="3035723"/>
            <a:ext cx="2413444" cy="7848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657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화이트보드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영상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09" y="2001658"/>
            <a:ext cx="3887995" cy="28632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588719" y="4864879"/>
            <a:ext cx="3687300" cy="6920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>
              <a:lnSpc>
                <a:spcPct val="17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    ▲ 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‘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화이트보드 프레젠테이션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’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 녹화 화면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510" y="1982185"/>
            <a:ext cx="3909460" cy="2882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3162488" y="4885203"/>
            <a:ext cx="6727429" cy="8021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>
              <a:lnSpc>
                <a:spcPct val="17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    ▲ 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‘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영상 프레젠테이션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’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 녹화 화면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01214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제작방법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287" y="1268760"/>
            <a:ext cx="4332333" cy="20383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 flipH="1">
            <a:off x="1547663" y="1759481"/>
            <a:ext cx="2060789" cy="12813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66605" y="2683157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제작하기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Rapid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286" y="3826986"/>
            <a:ext cx="4332334" cy="28925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직사각형 16"/>
          <p:cNvSpPr/>
          <p:nvPr/>
        </p:nvSpPr>
        <p:spPr>
          <a:xfrm>
            <a:off x="3468782" y="4926453"/>
            <a:ext cx="767870" cy="693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236652" y="4936638"/>
            <a:ext cx="767870" cy="693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20544" y="5949280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원하는 프레젠테이션 선택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5145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Rich 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프로젝트로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287" y="1268760"/>
            <a:ext cx="4332333" cy="20383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 flipH="1">
            <a:off x="3689311" y="1771179"/>
            <a:ext cx="2060789" cy="12813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66605" y="2683157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제작하기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Rapid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2571" y="5959773"/>
            <a:ext cx="2985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원하는 프레젠테이션 선택 ▶ 녹화 진행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925" y="3861048"/>
            <a:ext cx="4331695" cy="28884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25907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866605" y="2683157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925" y="1268619"/>
            <a:ext cx="6657468" cy="36725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2627784" y="1888329"/>
            <a:ext cx="539662" cy="2986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837627" y="1949255"/>
            <a:ext cx="729020" cy="2986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5814517" y="1780575"/>
            <a:ext cx="2161779" cy="2193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895407" y="2759162"/>
            <a:ext cx="576921" cy="2933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4837627" y="2298524"/>
            <a:ext cx="729019" cy="2527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442925" y="5099910"/>
            <a:ext cx="6789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기본 화면 슬라이드 리스트 상단의 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배경 설정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배경과 레이아웃 설정할 스토리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/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썸네일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레이아웃 설정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버튼 선택 ▶ 슬라이드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/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동영상 비율 선택 ▶레이아웃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레이아웃 선택 끝나면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배경 이미지 설정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클릭하여 이미지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Rich 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프로젝트로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5557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442925" y="548680"/>
            <a:ext cx="5577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Rich </a:t>
            </a:r>
            <a:r>
              <a:rPr lang="ko-KR" altLang="en-US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프로젝트로 </a:t>
            </a:r>
            <a:r>
              <a:rPr lang="ko-KR" altLang="en-US" dirty="0" err="1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 제작</a:t>
            </a:r>
          </a:p>
          <a:p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6605" y="2683157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652119" y="5589240"/>
            <a:ext cx="3200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Rich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프로젝트에서 원하는 프레젠테이션 선택 ▶녹화진행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5652120" y="2466745"/>
            <a:ext cx="3200183" cy="8021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▲ 영상 위 슬라이드 배치한 레이아웃 적용한 콘텐츠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25" y="1196752"/>
            <a:ext cx="4065179" cy="22866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925" y="3717032"/>
            <a:ext cx="3970639" cy="28884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95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482453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동영상 올리기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동영상 업로드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 ▶ 파일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기본 정보 및 게시 정보 입력 ▶ 등록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3471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업로드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일반 동영상 파일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그림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789404" cy="44027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4572000" y="1330648"/>
            <a:ext cx="684929" cy="343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642249" y="2132856"/>
            <a:ext cx="3329883" cy="7414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642248" y="2967885"/>
            <a:ext cx="3329883" cy="24097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48264" y="5426642"/>
            <a:ext cx="524395" cy="178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398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25" y="1179249"/>
            <a:ext cx="6678119" cy="457823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파일 올리기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▶ 파일 유형 선택 ▶ 파일 선택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기본 정보 및 게시 정보 입력 ▶ 등록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업로드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en-US" altLang="ko-KR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Readystream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Producer 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제작 </a:t>
            </a:r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389775" y="1191236"/>
            <a:ext cx="990537" cy="343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16016" y="2060848"/>
            <a:ext cx="3329883" cy="7414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698501" y="2967885"/>
            <a:ext cx="3329883" cy="24097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48264" y="5554779"/>
            <a:ext cx="524395" cy="178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903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동영상 올리기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[EMBED]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탭 선택 ▶ 소스코드 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붙여넣기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기본 정보 및 게시 정보 입력 ▶ 등록</a:t>
            </a:r>
            <a:endParaRPr lang="en-US" altLang="ko-KR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업로드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en-US" altLang="ko-KR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Youtube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" name="그림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266" y="1282031"/>
            <a:ext cx="6678119" cy="45405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4644008" y="1268761"/>
            <a:ext cx="775986" cy="4188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726342" y="1988840"/>
            <a:ext cx="3308437" cy="11840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736938" y="3429000"/>
            <a:ext cx="3308437" cy="12102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020272" y="5597333"/>
            <a:ext cx="546000" cy="1771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9620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5877272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Youtube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사이트 내 가져오려는 동영상 검색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공유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버튼 클릭 ▶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소스코드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탭에서 동영상 링크 주소 복사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업로드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en-US" altLang="ko-KR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Youtube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924" y="1274284"/>
            <a:ext cx="6678119" cy="44346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2051720" y="3070023"/>
            <a:ext cx="671089" cy="28072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051720" y="3491633"/>
            <a:ext cx="671785" cy="263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608267" y="3834166"/>
            <a:ext cx="6236149" cy="2748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22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866605" y="2683157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1026" name="Picture 2" descr="C:\Users\jangbi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48475"/>
            <a:ext cx="16954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1442924" y="2254404"/>
            <a:ext cx="1472891" cy="2986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442925" y="5099910"/>
            <a:ext cx="67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출품하기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버튼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출품자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정보 기본으로 입력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반드시 로그인 필요</a:t>
            </a:r>
            <a:r>
              <a:rPr lang="en-US" altLang="ko-KR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출품 하기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27" name="Picture 3" descr="C:\Users\jangbi\Desktop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48475"/>
            <a:ext cx="4734221" cy="335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6727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jangbi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07500"/>
            <a:ext cx="6120679" cy="393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직선 연결선 2"/>
          <p:cNvCxnSpPr/>
          <p:nvPr/>
        </p:nvCxnSpPr>
        <p:spPr>
          <a:xfrm>
            <a:off x="1331640" y="1022336"/>
            <a:ext cx="54006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 descr="C:\Users\jangbi\Desktop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95987"/>
            <a:ext cx="5851722" cy="35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camera3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179512" y="332656"/>
            <a:ext cx="1016000" cy="101600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866605" y="2683157"/>
            <a:ext cx="298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7752821" y="3356992"/>
            <a:ext cx="736447" cy="37062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331641" y="5229200"/>
            <a:ext cx="67894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가져오기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 ▶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마이페이지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팝업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출품하려는 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콘텐츠를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선택하여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선택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클릭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buAutoNum type="arabicParenR"/>
            </a:pP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출품자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정보 작성 후 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[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출품하기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] (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꼭 카테고리 선택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!!)</a:t>
            </a:r>
          </a:p>
          <a:p>
            <a:pPr marL="342900" indent="-342900">
              <a:buAutoNum type="arabicParenR"/>
            </a:pP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다시 출품을 하고자 하는 경우 처음 출품하는 것과 동일한 방법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.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단</a:t>
            </a:r>
            <a:r>
              <a:rPr lang="en-US" altLang="ko-KR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이전에 제출된 출품작은 자동으로 삭제</a:t>
            </a:r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endParaRPr lang="en-US" altLang="ko-KR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42925" y="548680"/>
            <a:ext cx="55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출품 하기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42641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7744</TotalTime>
  <Words>629</Words>
  <Application>Microsoft Office PowerPoint</Application>
  <PresentationFormat>화면 슬라이드 쇼(4:3)</PresentationFormat>
  <Paragraphs>106</Paragraphs>
  <Slides>28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7" baseType="lpstr">
      <vt:lpstr>굴림</vt:lpstr>
      <vt:lpstr>Arial</vt:lpstr>
      <vt:lpstr>-윤고딕330</vt:lpstr>
      <vt:lpstr>맑은 고딕</vt:lpstr>
      <vt:lpstr>-윤고딕310</vt:lpstr>
      <vt:lpstr>-윤고딕320</vt:lpstr>
      <vt:lpstr>함초롬돋움</vt:lpstr>
      <vt:lpstr>산돌신문제비 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jinseoyeon</dc:creator>
  <cp:lastModifiedBy>jangbi</cp:lastModifiedBy>
  <cp:revision>534</cp:revision>
  <cp:lastPrinted>2016-11-07T06:00:14Z</cp:lastPrinted>
  <dcterms:created xsi:type="dcterms:W3CDTF">2012-07-16T10:48:03Z</dcterms:created>
  <dcterms:modified xsi:type="dcterms:W3CDTF">2016-11-15T08:24:13Z</dcterms:modified>
</cp:coreProperties>
</file>