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369" autoAdjust="0"/>
  </p:normalViewPr>
  <p:slideViewPr>
    <p:cSldViewPr snapToGrid="0">
      <p:cViewPr varScale="1">
        <p:scale>
          <a:sx n="107" d="100"/>
          <a:sy n="107" d="100"/>
        </p:scale>
        <p:origin x="1656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A9A6B7-13DF-49BF-898D-2F5A2FFB04F3}" type="datetimeFigureOut">
              <a:rPr lang="ko-KR" altLang="en-US" smtClean="0"/>
              <a:t>2016-01-12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ED4261-3ACD-41B7-A45B-2A394EDAA1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8492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콘텐츠</a:t>
            </a:r>
            <a:r>
              <a:rPr lang="ko-KR" altLang="en-US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제작 노하우에 대해 강의를 진행하겠습니다</a:t>
            </a:r>
            <a:r>
              <a:rPr lang="en-US" altLang="ko-KR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</a:p>
          <a:p>
            <a:r>
              <a:rPr lang="ko-KR" altLang="en-US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발표자는 홍길동입니다</a:t>
            </a:r>
            <a:r>
              <a:rPr lang="en-US" altLang="ko-KR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ED4261-3ACD-41B7-A45B-2A394EDAA156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59293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먼저</a:t>
            </a:r>
            <a:r>
              <a:rPr lang="en-US" altLang="ko-KR" dirty="0" smtClean="0"/>
              <a:t>,</a:t>
            </a:r>
            <a:r>
              <a:rPr lang="en-US" altLang="ko-KR" baseline="0" dirty="0" smtClean="0"/>
              <a:t> </a:t>
            </a:r>
            <a:r>
              <a:rPr lang="ko-KR" altLang="en-US" baseline="0" dirty="0" err="1" smtClean="0"/>
              <a:t>콘텐츠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제작과정을</a:t>
            </a:r>
            <a:r>
              <a:rPr lang="ko-KR" altLang="en-US" baseline="0" dirty="0" smtClean="0"/>
              <a:t> 살펴보시면</a:t>
            </a:r>
            <a:r>
              <a:rPr lang="en-US" altLang="ko-KR" baseline="0" dirty="0" smtClean="0"/>
              <a:t>, </a:t>
            </a:r>
            <a:r>
              <a:rPr lang="ko-KR" altLang="en-US" baseline="0" dirty="0" err="1" smtClean="0"/>
              <a:t>주제선정</a:t>
            </a:r>
            <a:r>
              <a:rPr lang="en-US" altLang="ko-KR" baseline="0" dirty="0" smtClean="0"/>
              <a:t>, </a:t>
            </a:r>
            <a:r>
              <a:rPr lang="ko-KR" altLang="en-US" dirty="0" err="1" smtClean="0"/>
              <a:t>발표내용</a:t>
            </a:r>
            <a:r>
              <a:rPr lang="ko-KR" altLang="en-US" dirty="0" smtClean="0"/>
              <a:t> 구상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발표대본</a:t>
            </a:r>
            <a:r>
              <a:rPr lang="ko-KR" altLang="en-US" dirty="0" smtClean="0"/>
              <a:t> 제작을 진행합니다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err="1" smtClean="0"/>
              <a:t>발표내용에</a:t>
            </a:r>
            <a:r>
              <a:rPr lang="ko-KR" altLang="en-US" dirty="0" smtClean="0"/>
              <a:t> 대해서 준비되면 </a:t>
            </a:r>
            <a:r>
              <a:rPr lang="ko-KR" altLang="en-US" dirty="0" err="1" smtClean="0"/>
              <a:t>발표제작을</a:t>
            </a:r>
            <a:r>
              <a:rPr lang="ko-KR" altLang="en-US" dirty="0" smtClean="0"/>
              <a:t> 진행하게 되는데요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이때 </a:t>
            </a:r>
            <a:r>
              <a:rPr lang="ko-KR" altLang="en-US" dirty="0" err="1" smtClean="0"/>
              <a:t>저작도구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실버스트림</a:t>
            </a:r>
            <a:r>
              <a:rPr lang="ko-KR" altLang="en-US" dirty="0" smtClean="0"/>
              <a:t> 프로듀서를 활용하여 제작</a:t>
            </a:r>
            <a:r>
              <a:rPr lang="en-US" altLang="ko-KR" dirty="0" smtClean="0"/>
              <a:t>/</a:t>
            </a:r>
            <a:r>
              <a:rPr lang="ko-KR" altLang="en-US" dirty="0" smtClean="0"/>
              <a:t>녹화합니다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err="1" smtClean="0"/>
              <a:t>제작후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편집단계로</a:t>
            </a:r>
            <a:r>
              <a:rPr lang="ko-KR" altLang="en-US" dirty="0" smtClean="0"/>
              <a:t> </a:t>
            </a:r>
            <a:r>
              <a:rPr lang="en-US" altLang="ko-KR" dirty="0" smtClean="0"/>
              <a:t>NG</a:t>
            </a:r>
            <a:r>
              <a:rPr lang="ko-KR" altLang="en-US" dirty="0" smtClean="0"/>
              <a:t>수정과 </a:t>
            </a:r>
            <a:r>
              <a:rPr lang="ko-KR" altLang="en-US" dirty="0" err="1" smtClean="0"/>
              <a:t>오탈자</a:t>
            </a:r>
            <a:r>
              <a:rPr lang="ko-KR" altLang="en-US" dirty="0" smtClean="0"/>
              <a:t> 수정을 진행하는 절차를 진행합니다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ED4261-3ACD-41B7-A45B-2A394EDAA156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57715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 smtClean="0"/>
              <a:t>콘텐츠</a:t>
            </a:r>
            <a:r>
              <a:rPr lang="ko-KR" altLang="en-US" dirty="0" smtClean="0"/>
              <a:t> 제작 시 핵심 </a:t>
            </a:r>
            <a:r>
              <a:rPr lang="en-US" altLang="ko-KR" dirty="0" smtClean="0"/>
              <a:t>1</a:t>
            </a:r>
            <a:r>
              <a:rPr lang="ko-KR" altLang="en-US" dirty="0" smtClean="0"/>
              <a:t>번은 그림을 최대한 사용하여 눈이 즐거운 발표자를 만드는 것이 효과적입니다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ED4261-3ACD-41B7-A45B-2A394EDAA15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66194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 smtClean="0"/>
              <a:t>콘텐츠</a:t>
            </a:r>
            <a:r>
              <a:rPr lang="ko-KR" altLang="en-US" dirty="0" smtClean="0"/>
              <a:t> 제작 시 핵심 </a:t>
            </a:r>
            <a:r>
              <a:rPr lang="en-US" altLang="ko-KR" dirty="0" smtClean="0"/>
              <a:t>2</a:t>
            </a:r>
            <a:r>
              <a:rPr lang="ko-KR" altLang="en-US" dirty="0" smtClean="0"/>
              <a:t>번은 </a:t>
            </a:r>
            <a:r>
              <a:rPr lang="ko-KR" altLang="en-US" dirty="0" err="1" smtClean="0"/>
              <a:t>콘텐츠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제작시</a:t>
            </a:r>
            <a:r>
              <a:rPr lang="ko-KR" altLang="en-US" dirty="0" smtClean="0"/>
              <a:t> 다양한 기능이 있는 </a:t>
            </a:r>
            <a:r>
              <a:rPr lang="ko-KR" altLang="en-US" dirty="0" err="1" smtClean="0"/>
              <a:t>편집기능을</a:t>
            </a:r>
            <a:r>
              <a:rPr lang="ko-KR" altLang="en-US" dirty="0" smtClean="0"/>
              <a:t> 이용할 수 있습니다</a:t>
            </a:r>
            <a:r>
              <a:rPr lang="en-US" altLang="ko-KR" dirty="0" smtClean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ED4261-3ACD-41B7-A45B-2A394EDAA15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81145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 smtClean="0"/>
              <a:t>콘텐츠</a:t>
            </a:r>
            <a:r>
              <a:rPr lang="ko-KR" altLang="en-US" dirty="0" smtClean="0"/>
              <a:t> 제작을 진행하면서 긍정적 효과에서 알아보면</a:t>
            </a:r>
            <a:r>
              <a:rPr lang="en-US" altLang="ko-KR" dirty="0" smtClean="0"/>
              <a:t>,</a:t>
            </a:r>
          </a:p>
          <a:p>
            <a:r>
              <a:rPr lang="ko-KR" altLang="en-US" dirty="0" smtClean="0"/>
              <a:t>여러 번의 </a:t>
            </a:r>
            <a:r>
              <a:rPr lang="ko-KR" altLang="en-US" dirty="0" err="1" smtClean="0"/>
              <a:t>콘텐츠</a:t>
            </a:r>
            <a:r>
              <a:rPr lang="ko-KR" altLang="en-US" dirty="0" smtClean="0"/>
              <a:t> 제작 실패를 경험하면서 다시 제작을 시도함으로써 </a:t>
            </a:r>
            <a:r>
              <a:rPr lang="ko-KR" altLang="en-US" dirty="0" err="1" smtClean="0"/>
              <a:t>발표연습이</a:t>
            </a:r>
            <a:r>
              <a:rPr lang="ko-KR" altLang="en-US" dirty="0" smtClean="0"/>
              <a:t> 되고 </a:t>
            </a:r>
            <a:endParaRPr lang="en-US" altLang="ko-KR" dirty="0" smtClean="0"/>
          </a:p>
          <a:p>
            <a:r>
              <a:rPr lang="ko-KR" altLang="en-US" dirty="0" smtClean="0"/>
              <a:t>그런 </a:t>
            </a:r>
            <a:r>
              <a:rPr lang="ko-KR" altLang="en-US" dirty="0" err="1" smtClean="0"/>
              <a:t>과정속에서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발표능력이</a:t>
            </a:r>
            <a:r>
              <a:rPr lang="ko-KR" altLang="en-US" dirty="0" smtClean="0"/>
              <a:t> 향상되므로 자신감</a:t>
            </a:r>
            <a:r>
              <a:rPr lang="ko-KR" altLang="en-US" baseline="0" dirty="0" smtClean="0"/>
              <a:t> 향상을 느낄 수 있습니다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또한 </a:t>
            </a:r>
            <a:r>
              <a:rPr lang="ko-KR" altLang="en-US" baseline="0" dirty="0" err="1" smtClean="0"/>
              <a:t>콘텐츠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제작준비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과정속에서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수업내용을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심도있게</a:t>
            </a:r>
            <a:r>
              <a:rPr lang="ko-KR" altLang="en-US" baseline="0" dirty="0" smtClean="0"/>
              <a:t> 구성하고 이해할 수 있습니다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수고하셨습니다</a:t>
            </a:r>
            <a:r>
              <a:rPr lang="en-US" altLang="ko-KR" baseline="0" smtClean="0"/>
              <a:t>.</a:t>
            </a:r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ED4261-3ACD-41B7-A45B-2A394EDAA15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21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82AB-5460-465A-803C-C482848C156D}" type="datetimeFigureOut">
              <a:rPr lang="ko-KR" altLang="en-US" smtClean="0"/>
              <a:t>2016-01-12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5BD7-0574-424C-BFBE-4E891DD5C99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58068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82AB-5460-465A-803C-C482848C156D}" type="datetimeFigureOut">
              <a:rPr lang="ko-KR" altLang="en-US" smtClean="0"/>
              <a:t>2016-01-12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5BD7-0574-424C-BFBE-4E891DD5C99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0213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82AB-5460-465A-803C-C482848C156D}" type="datetimeFigureOut">
              <a:rPr lang="ko-KR" altLang="en-US" smtClean="0"/>
              <a:t>2016-01-12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5BD7-0574-424C-BFBE-4E891DD5C99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5787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82AB-5460-465A-803C-C482848C156D}" type="datetimeFigureOut">
              <a:rPr lang="ko-KR" altLang="en-US" smtClean="0"/>
              <a:t>2016-01-12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5BD7-0574-424C-BFBE-4E891DD5C99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6346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82AB-5460-465A-803C-C482848C156D}" type="datetimeFigureOut">
              <a:rPr lang="ko-KR" altLang="en-US" smtClean="0"/>
              <a:t>2016-01-12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5BD7-0574-424C-BFBE-4E891DD5C99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7347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82AB-5460-465A-803C-C482848C156D}" type="datetimeFigureOut">
              <a:rPr lang="ko-KR" altLang="en-US" smtClean="0"/>
              <a:t>2016-01-12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5BD7-0574-424C-BFBE-4E891DD5C99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0566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82AB-5460-465A-803C-C482848C156D}" type="datetimeFigureOut">
              <a:rPr lang="ko-KR" altLang="en-US" smtClean="0"/>
              <a:t>2016-01-12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5BD7-0574-424C-BFBE-4E891DD5C99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3409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82AB-5460-465A-803C-C482848C156D}" type="datetimeFigureOut">
              <a:rPr lang="ko-KR" altLang="en-US" smtClean="0"/>
              <a:t>2016-01-12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5BD7-0574-424C-BFBE-4E891DD5C99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9873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82AB-5460-465A-803C-C482848C156D}" type="datetimeFigureOut">
              <a:rPr lang="ko-KR" altLang="en-US" smtClean="0"/>
              <a:t>2016-01-12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5BD7-0574-424C-BFBE-4E891DD5C99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7218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82AB-5460-465A-803C-C482848C156D}" type="datetimeFigureOut">
              <a:rPr lang="ko-KR" altLang="en-US" smtClean="0"/>
              <a:t>2016-01-12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5BD7-0574-424C-BFBE-4E891DD5C99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0644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82AB-5460-465A-803C-C482848C156D}" type="datetimeFigureOut">
              <a:rPr lang="ko-KR" altLang="en-US" smtClean="0"/>
              <a:t>2016-01-12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5BD7-0574-424C-BFBE-4E891DD5C99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3222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A82AB-5460-465A-803C-C482848C156D}" type="datetimeFigureOut">
              <a:rPr lang="ko-KR" altLang="en-US" smtClean="0"/>
              <a:t>2016-01-12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05BD7-0574-424C-BFBE-4E891DD5C99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2575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-1" y="582037"/>
            <a:ext cx="8828117" cy="2387600"/>
          </a:xfrm>
        </p:spPr>
        <p:txBody>
          <a:bodyPr>
            <a:normAutofit/>
          </a:bodyPr>
          <a:lstStyle/>
          <a:p>
            <a:r>
              <a:rPr lang="ko-KR" altLang="en-US" sz="4000" b="1" dirty="0" err="1" smtClean="0">
                <a:solidFill>
                  <a:schemeClr val="tx2"/>
                </a:solidFill>
                <a:latin typeface="+mj-ea"/>
              </a:rPr>
              <a:t>프리젠테이션</a:t>
            </a:r>
            <a:r>
              <a:rPr lang="ko-KR" altLang="en-US" sz="4000" b="1" dirty="0" smtClean="0">
                <a:solidFill>
                  <a:schemeClr val="tx2"/>
                </a:solidFill>
                <a:latin typeface="+mj-ea"/>
              </a:rPr>
              <a:t> </a:t>
            </a:r>
            <a:r>
              <a:rPr lang="ko-KR" altLang="en-US" sz="4000" b="1" dirty="0" err="1" smtClean="0">
                <a:solidFill>
                  <a:schemeClr val="tx2"/>
                </a:solidFill>
                <a:latin typeface="+mj-ea"/>
              </a:rPr>
              <a:t>콘텐츠</a:t>
            </a:r>
            <a:r>
              <a:rPr lang="ko-KR" altLang="en-US" sz="4000" b="1" dirty="0" smtClean="0">
                <a:solidFill>
                  <a:schemeClr val="tx2"/>
                </a:solidFill>
                <a:latin typeface="+mj-ea"/>
              </a:rPr>
              <a:t> 제작 노하우</a:t>
            </a:r>
            <a:endParaRPr lang="ko-KR" altLang="en-US" sz="4000" b="1" dirty="0">
              <a:solidFill>
                <a:schemeClr val="tx2"/>
              </a:solidFill>
              <a:latin typeface="+mj-ea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5509199" y="5193322"/>
            <a:ext cx="2976776" cy="1289539"/>
          </a:xfrm>
        </p:spPr>
        <p:txBody>
          <a:bodyPr>
            <a:normAutofit/>
          </a:bodyPr>
          <a:lstStyle/>
          <a:p>
            <a:pPr algn="r"/>
            <a:r>
              <a:rPr lang="ko-KR" altLang="en-US" sz="1800" dirty="0" smtClean="0">
                <a:solidFill>
                  <a:schemeClr val="tx2"/>
                </a:solidFill>
                <a:latin typeface="+mj-ea"/>
                <a:ea typeface="+mj-ea"/>
              </a:rPr>
              <a:t>소속</a:t>
            </a:r>
            <a:r>
              <a:rPr lang="en-US" altLang="ko-KR" sz="1800" dirty="0" smtClean="0">
                <a:solidFill>
                  <a:schemeClr val="tx2"/>
                </a:solidFill>
                <a:latin typeface="+mj-ea"/>
                <a:ea typeface="+mj-ea"/>
              </a:rPr>
              <a:t>: </a:t>
            </a:r>
            <a:r>
              <a:rPr lang="en-US" altLang="ko-KR" sz="1800" dirty="0" err="1" smtClean="0">
                <a:solidFill>
                  <a:schemeClr val="tx2"/>
                </a:solidFill>
                <a:latin typeface="+mj-ea"/>
                <a:ea typeface="+mj-ea"/>
              </a:rPr>
              <a:t>OOOOOO</a:t>
            </a:r>
            <a:endParaRPr lang="en-US" altLang="ko-KR" sz="1800" dirty="0">
              <a:solidFill>
                <a:schemeClr val="tx2"/>
              </a:solidFill>
              <a:latin typeface="+mj-ea"/>
              <a:ea typeface="+mj-ea"/>
            </a:endParaRPr>
          </a:p>
          <a:p>
            <a:pPr algn="r"/>
            <a:r>
              <a:rPr lang="ko-KR" altLang="en-US" sz="1800" dirty="0" smtClean="0">
                <a:solidFill>
                  <a:schemeClr val="tx2"/>
                </a:solidFill>
                <a:latin typeface="+mj-ea"/>
                <a:ea typeface="+mj-ea"/>
              </a:rPr>
              <a:t>발표자 </a:t>
            </a:r>
            <a:r>
              <a:rPr lang="en-US" altLang="ko-KR" sz="1800" dirty="0" smtClean="0">
                <a:solidFill>
                  <a:schemeClr val="tx2"/>
                </a:solidFill>
                <a:latin typeface="+mj-ea"/>
                <a:ea typeface="+mj-ea"/>
              </a:rPr>
              <a:t>: </a:t>
            </a:r>
            <a:r>
              <a:rPr lang="ko-KR" altLang="en-US" sz="1800" dirty="0" smtClean="0">
                <a:solidFill>
                  <a:schemeClr val="tx2"/>
                </a:solidFill>
                <a:latin typeface="+mj-ea"/>
                <a:ea typeface="+mj-ea"/>
              </a:rPr>
              <a:t>홍길동</a:t>
            </a:r>
            <a:endParaRPr lang="en-US" altLang="ko-KR" sz="1800" dirty="0" smtClean="0">
              <a:solidFill>
                <a:schemeClr val="tx2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44440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그룹 20"/>
          <p:cNvGrpSpPr/>
          <p:nvPr/>
        </p:nvGrpSpPr>
        <p:grpSpPr>
          <a:xfrm>
            <a:off x="1059549" y="394215"/>
            <a:ext cx="6064061" cy="1446550"/>
            <a:chOff x="2363412" y="326478"/>
            <a:chExt cx="3632200" cy="1446549"/>
          </a:xfrm>
        </p:grpSpPr>
        <p:sp>
          <p:nvSpPr>
            <p:cNvPr id="5" name="TextBox 4"/>
            <p:cNvSpPr txBox="1"/>
            <p:nvPr/>
          </p:nvSpPr>
          <p:spPr bwMode="auto">
            <a:xfrm>
              <a:off x="2363412" y="772564"/>
              <a:ext cx="3632200" cy="64633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>
                <a:defRPr/>
              </a:pPr>
              <a:r>
                <a:rPr lang="ko-KR" altLang="en-US" sz="3600" kern="0" dirty="0" err="1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주제선정</a:t>
              </a:r>
              <a:r>
                <a:rPr lang="ko-KR" altLang="en-US" sz="3600" kern="0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 및 자료 조사</a:t>
              </a:r>
              <a:endParaRPr lang="ko-KR" altLang="en-US" sz="36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6" name="TextBox 5"/>
            <p:cNvSpPr txBox="1"/>
            <p:nvPr/>
          </p:nvSpPr>
          <p:spPr bwMode="auto">
            <a:xfrm>
              <a:off x="2647683" y="326478"/>
              <a:ext cx="669123" cy="1446549"/>
            </a:xfrm>
            <a:prstGeom prst="rect">
              <a:avLst/>
            </a:prstGeom>
            <a:noFill/>
            <a:effectLst>
              <a:reflection blurRad="6350" stA="52000" endA="300" endPos="35000" dir="5400000" sy="-100000" algn="bl" rotWithShape="0"/>
            </a:effec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8800" dirty="0">
                  <a:solidFill>
                    <a:srgbClr val="FF0066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1</a:t>
              </a:r>
              <a:endParaRPr lang="ko-KR" altLang="en-US" sz="8800" dirty="0">
                <a:solidFill>
                  <a:srgbClr val="FF0066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488054" y="1268928"/>
            <a:ext cx="7914801" cy="1446550"/>
            <a:chOff x="1791912" y="1201190"/>
            <a:chExt cx="7914801" cy="1446549"/>
          </a:xfrm>
        </p:grpSpPr>
        <p:sp>
          <p:nvSpPr>
            <p:cNvPr id="8" name="TextBox 7"/>
            <p:cNvSpPr txBox="1"/>
            <p:nvPr/>
          </p:nvSpPr>
          <p:spPr bwMode="auto">
            <a:xfrm>
              <a:off x="1791912" y="1591715"/>
              <a:ext cx="791480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defRPr/>
              </a:pPr>
              <a:r>
                <a:rPr lang="ko-KR" altLang="en-US" sz="3600" kern="0" dirty="0" err="1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프리젠테이션</a:t>
              </a:r>
              <a:r>
                <a:rPr lang="ko-KR" altLang="en-US" sz="3600" kern="0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 기획 </a:t>
              </a:r>
              <a:r>
                <a:rPr lang="ko-KR" altLang="en-US" sz="3600" kern="0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및 </a:t>
              </a:r>
              <a:r>
                <a:rPr lang="ko-KR" altLang="en-US" sz="3600" kern="0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대본 </a:t>
              </a:r>
              <a:r>
                <a:rPr lang="ko-KR" altLang="en-US" sz="3600" kern="0" dirty="0" err="1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재작</a:t>
              </a:r>
              <a:endParaRPr lang="ko-KR" altLang="en-US" sz="36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1998981" y="1201190"/>
              <a:ext cx="669063" cy="1446549"/>
            </a:xfrm>
            <a:prstGeom prst="rect">
              <a:avLst/>
            </a:prstGeom>
            <a:noFill/>
            <a:effectLst>
              <a:reflection blurRad="6350" stA="52000" endA="300" endPos="35000" dir="5400000" sy="-100000" algn="bl" rotWithShape="0"/>
            </a:effec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8800" dirty="0">
                  <a:solidFill>
                    <a:srgbClr val="FF0066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2</a:t>
              </a:r>
              <a:endParaRPr lang="ko-KR" altLang="en-US" sz="8800" dirty="0">
                <a:solidFill>
                  <a:srgbClr val="FF0066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53075" y="2197615"/>
            <a:ext cx="5955839" cy="1446550"/>
            <a:chOff x="1356936" y="2129878"/>
            <a:chExt cx="4359273" cy="1446550"/>
          </a:xfrm>
        </p:grpSpPr>
        <p:sp>
          <p:nvSpPr>
            <p:cNvPr id="11" name="TextBox 10"/>
            <p:cNvSpPr txBox="1"/>
            <p:nvPr/>
          </p:nvSpPr>
          <p:spPr bwMode="auto">
            <a:xfrm>
              <a:off x="1356936" y="2129878"/>
              <a:ext cx="669063" cy="1446550"/>
            </a:xfrm>
            <a:prstGeom prst="rect">
              <a:avLst/>
            </a:prstGeom>
            <a:noFill/>
            <a:effectLst>
              <a:reflection blurRad="6350" stA="52000" endA="300" endPos="35000" dir="5400000" sy="-100000" algn="bl" rotWithShape="0"/>
            </a:effec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8800" dirty="0">
                  <a:solidFill>
                    <a:srgbClr val="FF0066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3</a:t>
              </a:r>
              <a:endParaRPr lang="ko-KR" altLang="en-US" sz="8800" dirty="0">
                <a:solidFill>
                  <a:srgbClr val="FF0066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2" name="TextBox 11"/>
            <p:cNvSpPr txBox="1"/>
            <p:nvPr/>
          </p:nvSpPr>
          <p:spPr bwMode="auto">
            <a:xfrm>
              <a:off x="1501397" y="2504529"/>
              <a:ext cx="4214812" cy="64633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>
                <a:defRPr/>
              </a:pPr>
              <a:r>
                <a:rPr lang="ko-KR" altLang="en-US" sz="3600" kern="0" dirty="0" err="1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프리젠테이션</a:t>
              </a:r>
              <a:r>
                <a:rPr lang="ko-KR" altLang="en-US" sz="3600" kern="0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 </a:t>
              </a:r>
              <a:r>
                <a:rPr lang="en-US" altLang="ko-KR" sz="3600" kern="0" dirty="0" err="1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PPT</a:t>
              </a:r>
              <a:r>
                <a:rPr lang="en-US" altLang="ko-KR" sz="3600" kern="0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 </a:t>
              </a:r>
              <a:r>
                <a:rPr lang="ko-KR" altLang="en-US" sz="3600" kern="0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제작</a:t>
              </a:r>
              <a:endParaRPr lang="ko-KR" altLang="en-US" sz="36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59729" y="3197743"/>
            <a:ext cx="5579760" cy="1446551"/>
            <a:chOff x="1363590" y="3130002"/>
            <a:chExt cx="5579760" cy="1446549"/>
          </a:xfrm>
        </p:grpSpPr>
        <p:sp>
          <p:nvSpPr>
            <p:cNvPr id="13" name="TextBox 12"/>
            <p:cNvSpPr txBox="1"/>
            <p:nvPr/>
          </p:nvSpPr>
          <p:spPr bwMode="auto">
            <a:xfrm>
              <a:off x="2296737" y="3504652"/>
              <a:ext cx="4646613" cy="6463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ko-KR" altLang="en-US" sz="3600" kern="0" dirty="0" err="1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프리젠테이션</a:t>
              </a:r>
              <a:r>
                <a:rPr lang="ko-KR" altLang="en-US" sz="3600" kern="0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 녹화</a:t>
              </a:r>
              <a:endParaRPr lang="ko-KR" altLang="en-US" sz="36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 bwMode="auto">
            <a:xfrm>
              <a:off x="1363590" y="3130002"/>
              <a:ext cx="669063" cy="1446549"/>
            </a:xfrm>
            <a:prstGeom prst="rect">
              <a:avLst/>
            </a:prstGeom>
            <a:noFill/>
            <a:effectLst>
              <a:reflection blurRad="6350" stA="52000" endA="300" endPos="35000" dir="5400000" sy="-100000" algn="bl" rotWithShape="0"/>
            </a:effec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8800" dirty="0">
                  <a:solidFill>
                    <a:srgbClr val="FF0066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4</a:t>
              </a:r>
              <a:endParaRPr lang="ko-KR" altLang="en-US" sz="8800" dirty="0">
                <a:solidFill>
                  <a:srgbClr val="FF0066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679603" y="4197871"/>
            <a:ext cx="3892397" cy="1446551"/>
            <a:chOff x="1983461" y="4130128"/>
            <a:chExt cx="3499389" cy="1446549"/>
          </a:xfrm>
        </p:grpSpPr>
        <p:sp>
          <p:nvSpPr>
            <p:cNvPr id="15" name="TextBox 14"/>
            <p:cNvSpPr txBox="1"/>
            <p:nvPr/>
          </p:nvSpPr>
          <p:spPr bwMode="auto">
            <a:xfrm>
              <a:off x="2839662" y="4504778"/>
              <a:ext cx="2643188" cy="6463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3600" kern="0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NG</a:t>
              </a:r>
              <a:r>
                <a:rPr lang="ko-KR" altLang="en-US" sz="3600" kern="0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 </a:t>
              </a:r>
              <a:r>
                <a:rPr lang="ko-KR" altLang="en-US" sz="3600" kern="0" dirty="0" err="1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재녹화</a:t>
              </a:r>
              <a:endParaRPr lang="ko-KR" altLang="en-US" sz="36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6" name="TextBox 15"/>
            <p:cNvSpPr txBox="1"/>
            <p:nvPr/>
          </p:nvSpPr>
          <p:spPr bwMode="auto">
            <a:xfrm>
              <a:off x="1983461" y="4130128"/>
              <a:ext cx="668883" cy="1446549"/>
            </a:xfrm>
            <a:prstGeom prst="rect">
              <a:avLst/>
            </a:prstGeom>
            <a:noFill/>
            <a:effectLst>
              <a:reflection blurRad="6350" stA="52000" endA="300" endPos="35000" dir="5400000" sy="-100000" algn="bl" rotWithShape="0"/>
            </a:effec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8800" dirty="0">
                  <a:solidFill>
                    <a:srgbClr val="FF0066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5</a:t>
              </a:r>
              <a:endParaRPr lang="ko-KR" altLang="en-US" sz="8800" dirty="0">
                <a:solidFill>
                  <a:srgbClr val="FF0066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1173126" y="5126562"/>
            <a:ext cx="3731351" cy="1446551"/>
            <a:chOff x="2476987" y="5058815"/>
            <a:chExt cx="3731350" cy="1446549"/>
          </a:xfrm>
        </p:grpSpPr>
        <p:sp>
          <p:nvSpPr>
            <p:cNvPr id="17" name="TextBox 16"/>
            <p:cNvSpPr txBox="1"/>
            <p:nvPr/>
          </p:nvSpPr>
          <p:spPr bwMode="auto">
            <a:xfrm>
              <a:off x="3055562" y="5431877"/>
              <a:ext cx="3152775" cy="76944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ko-KR" altLang="en-US" sz="4400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 </a:t>
              </a:r>
              <a:r>
                <a:rPr lang="ko-KR" altLang="en-US" sz="3600" kern="0" dirty="0" err="1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오탈자수정</a:t>
              </a:r>
              <a:endParaRPr lang="ko-KR" altLang="en-US" sz="36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8" name="TextBox 17"/>
            <p:cNvSpPr txBox="1"/>
            <p:nvPr/>
          </p:nvSpPr>
          <p:spPr bwMode="auto">
            <a:xfrm>
              <a:off x="2476987" y="5058815"/>
              <a:ext cx="669064" cy="1446549"/>
            </a:xfrm>
            <a:prstGeom prst="rect">
              <a:avLst/>
            </a:prstGeom>
            <a:noFill/>
            <a:effectLst>
              <a:reflection blurRad="6350" stA="52000" endA="300" endPos="35000" dir="5400000" sy="-100000" algn="bl" rotWithShape="0"/>
            </a:effec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8800" dirty="0">
                  <a:solidFill>
                    <a:srgbClr val="FF0066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6</a:t>
              </a:r>
              <a:endParaRPr lang="ko-KR" altLang="en-US" sz="8800" dirty="0">
                <a:solidFill>
                  <a:srgbClr val="FF0066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19" name="도넛 18"/>
          <p:cNvSpPr/>
          <p:nvPr/>
        </p:nvSpPr>
        <p:spPr>
          <a:xfrm>
            <a:off x="4930832" y="2558507"/>
            <a:ext cx="5500687" cy="5500687"/>
          </a:xfrm>
          <a:prstGeom prst="donut">
            <a:avLst>
              <a:gd name="adj" fmla="val 2496"/>
            </a:avLst>
          </a:prstGeom>
          <a:gradFill flip="none" rotWithShape="1">
            <a:gsLst>
              <a:gs pos="0">
                <a:srgbClr val="969696">
                  <a:lumMod val="75000"/>
                </a:srgbClr>
              </a:gs>
              <a:gs pos="39999">
                <a:srgbClr val="B2B2B2"/>
              </a:gs>
              <a:gs pos="70000">
                <a:srgbClr val="F8F8F8"/>
              </a:gs>
              <a:gs pos="100000">
                <a:sysClr val="window" lastClr="FFFFFF"/>
              </a:gs>
            </a:gsLst>
            <a:lin ang="81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ko-KR" altLang="en-US" kern="0">
              <a:solidFill>
                <a:sysClr val="windowText" lastClr="0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0" name="제목 1"/>
          <p:cNvSpPr txBox="1">
            <a:spLocks/>
          </p:cNvSpPr>
          <p:nvPr/>
        </p:nvSpPr>
        <p:spPr>
          <a:xfrm>
            <a:off x="6359582" y="3772941"/>
            <a:ext cx="2643187" cy="2643188"/>
          </a:xfrm>
          <a:prstGeom prst="rect">
            <a:avLst/>
          </a:prstGeom>
          <a:ln>
            <a:noFill/>
          </a:ln>
        </p:spPr>
        <p:txBody>
          <a:bodyPr anchor="ctr"/>
          <a:lstStyle/>
          <a:p>
            <a:pPr algn="ctr">
              <a:defRPr/>
            </a:pPr>
            <a:r>
              <a:rPr lang="ko-KR" altLang="en-US" sz="8800" cap="all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HY견고딕" panose="02030600000101010101" pitchFamily="18" charset="-127"/>
                <a:ea typeface="HY견고딕" panose="02030600000101010101" pitchFamily="18" charset="-127"/>
                <a:cs typeface="+mj-cs"/>
              </a:rPr>
              <a:t>제작과정</a:t>
            </a:r>
          </a:p>
        </p:txBody>
      </p:sp>
    </p:spTree>
    <p:extLst>
      <p:ext uri="{BB962C8B-B14F-4D97-AF65-F5344CB8AC3E}">
        <p14:creationId xmlns:p14="http://schemas.microsoft.com/office/powerpoint/2010/main" val="3175815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62906" y="510795"/>
            <a:ext cx="730627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3600" kern="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눈이 즐거운 발표자료를 </a:t>
            </a:r>
            <a:endParaRPr lang="en-US" altLang="ko-KR" sz="3600" kern="0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defRPr/>
            </a:pPr>
            <a:r>
              <a:rPr lang="ko-KR" altLang="en-US" sz="3600" kern="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만들어라</a:t>
            </a:r>
            <a:endParaRPr lang="ko-KR" altLang="en-US" sz="3600" kern="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7072" y="196501"/>
            <a:ext cx="669068" cy="1862048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1500">
                <a:solidFill>
                  <a:srgbClr val="FF0066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endParaRPr lang="ko-KR" altLang="en-US" sz="11500">
              <a:solidFill>
                <a:srgbClr val="FF0066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91283" y="1"/>
            <a:ext cx="642937" cy="2143125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ko-KR" altLang="en-US" kern="0">
              <a:solidFill>
                <a:sysClr val="window" lastClr="FFFFFF"/>
              </a:solidFill>
              <a:latin typeface="Corbel"/>
              <a:ea typeface="맑은 고딕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1254" y="77833"/>
            <a:ext cx="669068" cy="2123658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4400" ker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노하우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14082" y="2201492"/>
            <a:ext cx="2251939" cy="34710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56243" y="2201495"/>
            <a:ext cx="2290761" cy="34710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68084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88682" y="752484"/>
            <a:ext cx="705531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3600" kern="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다양한기능이</a:t>
            </a:r>
            <a:r>
              <a:rPr lang="ko-KR" altLang="en-US" sz="3600" kern="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있는 </a:t>
            </a:r>
            <a:r>
              <a:rPr lang="ko-KR" altLang="en-US" sz="3600" kern="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편집기능을</a:t>
            </a:r>
            <a:r>
              <a:rPr lang="ko-KR" altLang="en-US" sz="3600" kern="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3600" kern="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/>
            </a:r>
            <a:br>
              <a:rPr lang="en-US" altLang="ko-KR" sz="3600" kern="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ko-KR" altLang="en-US" sz="3600" kern="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사용하라</a:t>
            </a:r>
            <a:endParaRPr lang="ko-KR" altLang="en-US" sz="3600" kern="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68759" y="196501"/>
            <a:ext cx="669068" cy="1862048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1500">
                <a:solidFill>
                  <a:srgbClr val="FF0066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endParaRPr lang="ko-KR" altLang="en-US" sz="11500">
              <a:solidFill>
                <a:srgbClr val="FF0066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82970" y="1"/>
            <a:ext cx="642937" cy="2143125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ko-KR" altLang="en-US" kern="0">
              <a:solidFill>
                <a:sysClr val="window" lastClr="FFFFFF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2941" y="77833"/>
            <a:ext cx="669068" cy="2123658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4400" ker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노하우</a:t>
            </a:r>
          </a:p>
        </p:txBody>
      </p:sp>
      <p:grpSp>
        <p:nvGrpSpPr>
          <p:cNvPr id="8" name="그룹 14"/>
          <p:cNvGrpSpPr>
            <a:grpSpLocks/>
          </p:cNvGrpSpPr>
          <p:nvPr/>
        </p:nvGrpSpPr>
        <p:grpSpPr bwMode="auto">
          <a:xfrm>
            <a:off x="1231903" y="2626822"/>
            <a:ext cx="7421646" cy="3746621"/>
            <a:chOff x="597448" y="2328306"/>
            <a:chExt cx="7975080" cy="4172528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63281" t="26250" r="21484" b="55313"/>
            <a:stretch>
              <a:fillRect/>
            </a:stretch>
          </p:blipFill>
          <p:spPr bwMode="auto">
            <a:xfrm>
              <a:off x="597448" y="2357430"/>
              <a:ext cx="2489763" cy="188324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 l="63477" t="26250" r="21289" b="55937"/>
            <a:stretch>
              <a:fillRect/>
            </a:stretch>
          </p:blipFill>
          <p:spPr bwMode="auto">
            <a:xfrm>
              <a:off x="3313753" y="2357430"/>
              <a:ext cx="2489763" cy="181944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1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 l="63477" t="26250" r="21289" b="55937"/>
            <a:stretch>
              <a:fillRect/>
            </a:stretch>
          </p:blipFill>
          <p:spPr bwMode="auto">
            <a:xfrm>
              <a:off x="597448" y="4681391"/>
              <a:ext cx="2489763" cy="181944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2" name="Picture 5"/>
            <p:cNvPicPr>
              <a:picLocks noChangeAspect="1" noChangeArrowheads="1"/>
            </p:cNvPicPr>
            <p:nvPr/>
          </p:nvPicPr>
          <p:blipFill>
            <a:blip r:embed="rId6" cstate="print"/>
            <a:srcRect l="63477" t="26250" r="21289" b="55937"/>
            <a:stretch>
              <a:fillRect/>
            </a:stretch>
          </p:blipFill>
          <p:spPr bwMode="auto">
            <a:xfrm>
              <a:off x="3313753" y="4655673"/>
              <a:ext cx="2489763" cy="181944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3" name="Picture 6"/>
            <p:cNvPicPr>
              <a:picLocks noChangeAspect="1" noChangeArrowheads="1"/>
            </p:cNvPicPr>
            <p:nvPr/>
          </p:nvPicPr>
          <p:blipFill>
            <a:blip r:embed="rId7" cstate="print"/>
            <a:srcRect l="63477" t="26250" r="21289" b="55937"/>
            <a:stretch>
              <a:fillRect/>
            </a:stretch>
          </p:blipFill>
          <p:spPr bwMode="auto">
            <a:xfrm>
              <a:off x="6026736" y="2328306"/>
              <a:ext cx="2545792" cy="186038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4" name="Picture 7"/>
            <p:cNvPicPr>
              <a:picLocks noChangeAspect="1" noChangeArrowheads="1"/>
            </p:cNvPicPr>
            <p:nvPr/>
          </p:nvPicPr>
          <p:blipFill>
            <a:blip r:embed="rId8" cstate="print"/>
            <a:srcRect l="63477" t="26250" r="21289" b="55937"/>
            <a:stretch>
              <a:fillRect/>
            </a:stretch>
          </p:blipFill>
          <p:spPr bwMode="auto">
            <a:xfrm>
              <a:off x="6026736" y="4636302"/>
              <a:ext cx="2545792" cy="186038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</p:spTree>
    <p:extLst>
      <p:ext uri="{BB962C8B-B14F-4D97-AF65-F5344CB8AC3E}">
        <p14:creationId xmlns:p14="http://schemas.microsoft.com/office/powerpoint/2010/main" val="403884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8347" y="1034724"/>
            <a:ext cx="4317140" cy="3071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5" name="TextBox 4"/>
          <p:cNvSpPr txBox="1"/>
          <p:nvPr/>
        </p:nvSpPr>
        <p:spPr>
          <a:xfrm>
            <a:off x="68263" y="1703322"/>
            <a:ext cx="5715000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71486" indent="-571486"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lang="ko-KR" altLang="en-US" sz="2800" kern="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발표능력과</a:t>
            </a:r>
            <a:r>
              <a:rPr lang="ko-KR" altLang="en-US" sz="3200" kern="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3200" kern="0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자신감향상</a:t>
            </a:r>
            <a:endParaRPr lang="en-US" altLang="ko-KR" sz="3200" kern="0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 t="20339"/>
          <a:stretch>
            <a:fillRect/>
          </a:stretch>
        </p:blipFill>
        <p:spPr bwMode="auto">
          <a:xfrm>
            <a:off x="68235" y="3719912"/>
            <a:ext cx="4461568" cy="2643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7" name="TextBox 6"/>
          <p:cNvSpPr txBox="1"/>
          <p:nvPr/>
        </p:nvSpPr>
        <p:spPr>
          <a:xfrm>
            <a:off x="4425953" y="4774036"/>
            <a:ext cx="449360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ko-KR" altLang="en-US" sz="3600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수업내용을 </a:t>
            </a:r>
            <a:endParaRPr lang="en-US" altLang="ko-KR" sz="3600" kern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buClr>
                <a:srgbClr val="0070C0"/>
              </a:buClr>
              <a:defRPr/>
            </a:pPr>
            <a:r>
              <a:rPr lang="ko-KR" altLang="en-US" sz="3600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 심화적으로 학습</a:t>
            </a:r>
            <a:endParaRPr lang="ko-KR" altLang="en-US" sz="1600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8" name="대각선 줄무늬 7"/>
          <p:cNvSpPr/>
          <p:nvPr/>
        </p:nvSpPr>
        <p:spPr>
          <a:xfrm rot="5400000">
            <a:off x="7276698" y="-754061"/>
            <a:ext cx="1116013" cy="2624137"/>
          </a:xfrm>
          <a:prstGeom prst="diagStripe">
            <a:avLst>
              <a:gd name="adj" fmla="val 42829"/>
            </a:avLst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 rot="1383587">
            <a:off x="7152915" y="103986"/>
            <a:ext cx="19536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3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얻은점</a:t>
            </a:r>
            <a:endParaRPr lang="ko-KR" alt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83992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</TotalTime>
  <Words>182</Words>
  <Application>Microsoft Office PowerPoint</Application>
  <PresentationFormat>화면 슬라이드 쇼(4:3)</PresentationFormat>
  <Paragraphs>45</Paragraphs>
  <Slides>5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4" baseType="lpstr">
      <vt:lpstr>HY견고딕</vt:lpstr>
      <vt:lpstr>나눔고딕 ExtraBold</vt:lpstr>
      <vt:lpstr>맑은 고딕</vt:lpstr>
      <vt:lpstr>Arial</vt:lpstr>
      <vt:lpstr>Calibri</vt:lpstr>
      <vt:lpstr>Calibri Light</vt:lpstr>
      <vt:lpstr>Corbel</vt:lpstr>
      <vt:lpstr>Wingdings</vt:lpstr>
      <vt:lpstr>Office 테마</vt:lpstr>
      <vt:lpstr>프리젠테이션 콘텐츠 제작 노하우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콘텐츠 제작 노하우</dc:title>
  <dc:creator>서상원</dc:creator>
  <cp:lastModifiedBy>서상원</cp:lastModifiedBy>
  <cp:revision>11</cp:revision>
  <dcterms:created xsi:type="dcterms:W3CDTF">2014-03-10T01:50:32Z</dcterms:created>
  <dcterms:modified xsi:type="dcterms:W3CDTF">2016-01-12T05:13:47Z</dcterms:modified>
</cp:coreProperties>
</file>