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6858000" cy="9906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7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56482-0569-4859-A66A-73F1F41CB305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8931F-DB98-4021-B3D9-0A92C658A5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826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8931F-DB98-4021-B3D9-0A92C658A52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463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8931F-DB98-4021-B3D9-0A92C658A52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493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8931F-DB98-4021-B3D9-0A92C658A52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11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8931F-DB98-4021-B3D9-0A92C658A52B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194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8931F-DB98-4021-B3D9-0A92C658A52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221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8931F-DB98-4021-B3D9-0A92C658A52B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453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8931F-DB98-4021-B3D9-0A92C658A52B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2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8931F-DB98-4021-B3D9-0A92C658A52B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3481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38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5596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8991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65212" y="3808766"/>
            <a:ext cx="1620738" cy="907820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971675" y="3808766"/>
            <a:ext cx="1620739" cy="907820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7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0715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0434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29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26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36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38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761060" y="761294"/>
            <a:ext cx="831354" cy="121256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65212" y="761294"/>
            <a:ext cx="2410122" cy="121256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604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5EB03-786C-4130-843B-D0C0B560A279}" type="datetimeFigureOut">
              <a:rPr lang="ko-KR" altLang="en-US" smtClean="0"/>
              <a:t>2016-08-17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E5ACD-A355-44C9-877F-09505780A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038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1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1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mp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hallym.ac.k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ko-KR" b="1" dirty="0" err="1"/>
              <a:t>스마트폰을</a:t>
            </a:r>
            <a:r>
              <a:rPr lang="ko-KR" altLang="ko-KR" b="1" dirty="0"/>
              <a:t> 이용한 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ko-KR" b="1" dirty="0" err="1" smtClean="0"/>
              <a:t>콘텐츠</a:t>
            </a:r>
            <a:r>
              <a:rPr lang="ko-KR" altLang="ko-KR" b="1" dirty="0" smtClean="0"/>
              <a:t> </a:t>
            </a:r>
            <a:r>
              <a:rPr lang="ko-KR" altLang="ko-KR" b="1" dirty="0" err="1" smtClean="0"/>
              <a:t>제작</a:t>
            </a:r>
            <a:r>
              <a:rPr lang="ko-KR" altLang="en-US" b="1" dirty="0" err="1" smtClean="0"/>
              <a:t>도구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사용법</a:t>
            </a:r>
            <a:r>
              <a:rPr lang="ko-KR" altLang="ko-KR" dirty="0"/>
              <a:t/>
            </a:r>
            <a:br>
              <a:rPr lang="ko-KR" altLang="ko-KR" dirty="0"/>
            </a:b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err="1" smtClean="0"/>
              <a:t>Syncthink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77894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321972" y="1155295"/>
            <a:ext cx="61947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Sync Think App</a:t>
            </a:r>
            <a:r>
              <a:rPr lang="ko-KR" altLang="en-US" sz="1200" dirty="0" smtClean="0">
                <a:latin typeface="+mn-ea"/>
              </a:rPr>
              <a:t>을 통해 </a:t>
            </a:r>
            <a:r>
              <a:rPr lang="en-US" altLang="ko-KR" sz="1200" dirty="0" smtClean="0">
                <a:latin typeface="+mn-ea"/>
              </a:rPr>
              <a:t>Smart, Smart Pad</a:t>
            </a:r>
            <a:r>
              <a:rPr lang="ko-KR" altLang="en-US" sz="1200" dirty="0" smtClean="0">
                <a:latin typeface="+mn-ea"/>
              </a:rPr>
              <a:t>등 스마트 기기와 </a:t>
            </a:r>
            <a:r>
              <a:rPr lang="ko-KR" altLang="en-US" sz="1200" dirty="0" err="1" smtClean="0">
                <a:latin typeface="+mn-ea"/>
              </a:rPr>
              <a:t>파워포인트를</a:t>
            </a:r>
            <a:r>
              <a:rPr lang="ko-KR" altLang="en-US" sz="1200" dirty="0" smtClean="0">
                <a:latin typeface="+mn-ea"/>
              </a:rPr>
              <a:t> 활용해 현장에서 </a:t>
            </a:r>
            <a:r>
              <a:rPr lang="en-US" altLang="ko-KR" sz="1200" dirty="0" smtClean="0">
                <a:latin typeface="+mn-ea"/>
              </a:rPr>
              <a:t>[Sync Presentation] / [Self Presentation] </a:t>
            </a:r>
            <a:r>
              <a:rPr lang="ko-KR" altLang="en-US" sz="1200" dirty="0" smtClean="0">
                <a:latin typeface="+mn-ea"/>
              </a:rPr>
              <a:t>기능을 이용하여 프레젠테이션으로 진행되는 내용을 </a:t>
            </a:r>
            <a:r>
              <a:rPr lang="ko-KR" altLang="en-US" sz="1200" dirty="0" err="1" smtClean="0">
                <a:latin typeface="+mn-ea"/>
              </a:rPr>
              <a:t>음성형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ko-KR" altLang="en-US" sz="1200" dirty="0" err="1" smtClean="0">
                <a:latin typeface="+mn-ea"/>
              </a:rPr>
              <a:t>콘텐츠로</a:t>
            </a:r>
            <a:r>
              <a:rPr lang="ko-KR" altLang="en-US" sz="1200" dirty="0" smtClean="0">
                <a:latin typeface="+mn-ea"/>
              </a:rPr>
              <a:t> 제작 할 수 있습니다</a:t>
            </a:r>
            <a:r>
              <a:rPr lang="en-US" altLang="ko-KR" sz="1200" dirty="0" smtClean="0">
                <a:latin typeface="+mn-ea"/>
              </a:rPr>
              <a:t>. </a:t>
            </a:r>
            <a:endParaRPr lang="en-US" altLang="ko-KR" sz="1200" dirty="0">
              <a:latin typeface="+mn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21972" y="592428"/>
            <a:ext cx="6194738" cy="450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err="1" smtClean="0">
                <a:solidFill>
                  <a:schemeClr val="tx1"/>
                </a:solidFill>
              </a:rPr>
              <a:t>SyncThink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의 개요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21972" y="2509232"/>
            <a:ext cx="6194738" cy="450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err="1" smtClean="0">
                <a:solidFill>
                  <a:schemeClr val="tx1"/>
                </a:solidFill>
              </a:rPr>
              <a:t>SyncThink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단계별 사용법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461490" y="3419337"/>
            <a:ext cx="605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1. Play </a:t>
            </a:r>
            <a:r>
              <a:rPr lang="ko-KR" altLang="en-US" sz="1200" dirty="0" smtClean="0">
                <a:latin typeface="+mn-ea"/>
              </a:rPr>
              <a:t>스토어 또는 </a:t>
            </a:r>
            <a:r>
              <a:rPr lang="en-US" altLang="ko-KR" sz="1200" dirty="0" smtClean="0">
                <a:latin typeface="+mn-ea"/>
              </a:rPr>
              <a:t>App Store</a:t>
            </a:r>
            <a:r>
              <a:rPr lang="ko-KR" altLang="en-US" sz="1200" dirty="0" smtClean="0">
                <a:latin typeface="+mn-ea"/>
              </a:rPr>
              <a:t>에서 </a:t>
            </a:r>
            <a:r>
              <a:rPr lang="ko-KR" altLang="en-US" sz="1200" dirty="0" err="1" smtClean="0">
                <a:latin typeface="+mn-ea"/>
              </a:rPr>
              <a:t>검색창에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[</a:t>
            </a:r>
            <a:r>
              <a:rPr lang="en-US" altLang="ko-KR" sz="1200" dirty="0" err="1" smtClean="0">
                <a:latin typeface="+mn-ea"/>
              </a:rPr>
              <a:t>SyncThink</a:t>
            </a:r>
            <a:r>
              <a:rPr lang="en-US" altLang="ko-KR" sz="1200" dirty="0" smtClean="0">
                <a:latin typeface="+mn-ea"/>
              </a:rPr>
              <a:t>]</a:t>
            </a:r>
            <a:r>
              <a:rPr lang="ko-KR" altLang="en-US" sz="1200" dirty="0" smtClean="0">
                <a:latin typeface="+mn-ea"/>
              </a:rPr>
              <a:t>입력하여 </a:t>
            </a:r>
            <a:r>
              <a:rPr lang="ko-KR" altLang="en-US" sz="1200" dirty="0" err="1" smtClean="0">
                <a:latin typeface="+mn-ea"/>
              </a:rPr>
              <a:t>앱을</a:t>
            </a:r>
            <a:r>
              <a:rPr lang="ko-KR" altLang="en-US" sz="1200" dirty="0" smtClean="0">
                <a:latin typeface="+mn-ea"/>
              </a:rPr>
              <a:t> 설치합니다</a:t>
            </a:r>
            <a:r>
              <a:rPr lang="en-US" altLang="ko-KR" sz="1200" dirty="0" smtClean="0">
                <a:latin typeface="+mn-ea"/>
              </a:rPr>
              <a:t>.</a:t>
            </a:r>
            <a:endParaRPr lang="en-US" altLang="ko-KR" sz="1200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1493" y="3056583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1.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400" b="1" dirty="0" err="1" smtClean="0">
                <a:solidFill>
                  <a:schemeClr val="tx1"/>
                </a:solidFill>
              </a:rPr>
              <a:t>SyncThink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App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설치하기 </a:t>
            </a:r>
          </a:p>
        </p:txBody>
      </p:sp>
      <p:pic>
        <p:nvPicPr>
          <p:cNvPr id="16" name="Picture 332"/>
          <p:cNvPicPr/>
          <p:nvPr/>
        </p:nvPicPr>
        <p:blipFill>
          <a:blip r:embed="rId2"/>
          <a:stretch>
            <a:fillRect/>
          </a:stretch>
        </p:blipFill>
        <p:spPr>
          <a:xfrm>
            <a:off x="1180178" y="3955206"/>
            <a:ext cx="1603667" cy="2380429"/>
          </a:xfrm>
          <a:prstGeom prst="rect">
            <a:avLst/>
          </a:prstGeom>
        </p:spPr>
      </p:pic>
      <p:pic>
        <p:nvPicPr>
          <p:cNvPr id="17" name="Picture 335"/>
          <p:cNvPicPr/>
          <p:nvPr/>
        </p:nvPicPr>
        <p:blipFill>
          <a:blip r:embed="rId3"/>
          <a:stretch>
            <a:fillRect/>
          </a:stretch>
        </p:blipFill>
        <p:spPr>
          <a:xfrm>
            <a:off x="3936893" y="3956476"/>
            <a:ext cx="1602593" cy="2379470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4195893" y="6392600"/>
            <a:ext cx="10302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/>
              <a:t>[App Store] </a:t>
            </a:r>
            <a:endParaRPr lang="ko-KR" altLang="en-US" sz="1200" dirty="0"/>
          </a:p>
        </p:txBody>
      </p:sp>
      <p:sp>
        <p:nvSpPr>
          <p:cNvPr id="19" name="직사각형 18"/>
          <p:cNvSpPr/>
          <p:nvPr/>
        </p:nvSpPr>
        <p:spPr>
          <a:xfrm>
            <a:off x="1426410" y="6392600"/>
            <a:ext cx="11112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solidFill>
                  <a:srgbClr val="000000"/>
                </a:solidFill>
                <a:effectLst/>
                <a:latin typeface="맑은 고딕" panose="020B0503020000020004" pitchFamily="50" charset="-127"/>
                <a:cs typeface="맑은 고딕" panose="020B0503020000020004" pitchFamily="50" charset="-127"/>
              </a:rPr>
              <a:t>[Play </a:t>
            </a:r>
            <a:r>
              <a:rPr lang="ko-KR" altLang="ko-KR" sz="1200" dirty="0">
                <a:solidFill>
                  <a:srgbClr val="000000"/>
                </a:solidFill>
                <a:cs typeface="맑은 고딕" panose="020B0503020000020004" pitchFamily="50" charset="-127"/>
              </a:rPr>
              <a:t>스토어</a:t>
            </a:r>
            <a:r>
              <a:rPr lang="en-US" altLang="ko-KR" sz="1200" dirty="0">
                <a:solidFill>
                  <a:srgbClr val="000000"/>
                </a:solidFill>
                <a:cs typeface="맑은 고딕" panose="020B0503020000020004" pitchFamily="50" charset="-127"/>
              </a:rPr>
              <a:t>]</a:t>
            </a:r>
            <a:endParaRPr lang="ko-KR" altLang="en-US" sz="1200" dirty="0"/>
          </a:p>
        </p:txBody>
      </p:sp>
      <p:sp>
        <p:nvSpPr>
          <p:cNvPr id="20" name="직사각형 19"/>
          <p:cNvSpPr/>
          <p:nvPr/>
        </p:nvSpPr>
        <p:spPr>
          <a:xfrm>
            <a:off x="461489" y="6804330"/>
            <a:ext cx="605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2. </a:t>
            </a:r>
            <a:r>
              <a:rPr lang="ko-KR" altLang="en-US" sz="1200" dirty="0" smtClean="0">
                <a:latin typeface="+mn-ea"/>
              </a:rPr>
              <a:t>스마트 기기에 </a:t>
            </a:r>
            <a:r>
              <a:rPr lang="en-US" altLang="ko-KR" sz="1200" dirty="0" smtClean="0">
                <a:latin typeface="+mn-ea"/>
              </a:rPr>
              <a:t>[</a:t>
            </a:r>
            <a:r>
              <a:rPr lang="en-US" altLang="ko-KR" sz="1200" dirty="0" err="1" smtClean="0">
                <a:latin typeface="+mn-ea"/>
              </a:rPr>
              <a:t>SyncThink</a:t>
            </a:r>
            <a:r>
              <a:rPr lang="en-US" altLang="ko-KR" sz="1200" dirty="0" smtClean="0">
                <a:latin typeface="+mn-ea"/>
              </a:rPr>
              <a:t>] </a:t>
            </a:r>
            <a:r>
              <a:rPr lang="ko-KR" altLang="en-US" sz="1200" dirty="0" smtClean="0">
                <a:latin typeface="+mn-ea"/>
              </a:rPr>
              <a:t>아이콘이 설치 되었는지 확인합니다</a:t>
            </a:r>
            <a:r>
              <a:rPr lang="en-US" altLang="ko-KR" sz="1200" dirty="0" smtClean="0">
                <a:latin typeface="+mn-ea"/>
              </a:rPr>
              <a:t>. </a:t>
            </a:r>
            <a:endParaRPr lang="en-US" altLang="ko-KR" sz="1200" dirty="0">
              <a:latin typeface="+mn-ea"/>
            </a:endParaRPr>
          </a:p>
        </p:txBody>
      </p:sp>
      <p:pic>
        <p:nvPicPr>
          <p:cNvPr id="21" name="Picture 338"/>
          <p:cNvPicPr/>
          <p:nvPr/>
        </p:nvPicPr>
        <p:blipFill rotWithShape="1">
          <a:blip r:embed="rId4"/>
          <a:srcRect b="13794"/>
          <a:stretch/>
        </p:blipFill>
        <p:spPr>
          <a:xfrm>
            <a:off x="2000704" y="7308393"/>
            <a:ext cx="2737485" cy="170681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2" name="직사각형 21"/>
          <p:cNvSpPr/>
          <p:nvPr/>
        </p:nvSpPr>
        <p:spPr>
          <a:xfrm>
            <a:off x="3354124" y="7352271"/>
            <a:ext cx="715600" cy="9159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503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461490" y="972349"/>
            <a:ext cx="60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1</a:t>
            </a:r>
            <a:r>
              <a:rPr lang="en-US" altLang="ko-KR" sz="1200" dirty="0" smtClean="0">
                <a:latin typeface="+mn-ea"/>
              </a:rPr>
              <a:t>. </a:t>
            </a:r>
            <a:r>
              <a:rPr lang="en-US" altLang="ko-KR" sz="1200" b="1" dirty="0" smtClean="0">
                <a:latin typeface="+mn-ea"/>
              </a:rPr>
              <a:t>http://</a:t>
            </a:r>
            <a:r>
              <a:rPr lang="en-US" altLang="ko-KR" sz="1200" b="1" dirty="0" err="1" smtClean="0">
                <a:latin typeface="+mn-ea"/>
              </a:rPr>
              <a:t>commons.hallym.ac.kr</a:t>
            </a:r>
            <a:r>
              <a:rPr lang="en-US" altLang="ko-KR" sz="1200" b="1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에 접속하여 자신의 계정을 입력 한 후에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    </a:t>
            </a:r>
            <a:r>
              <a:rPr lang="en-US" altLang="ko-KR" sz="1200" b="1" dirty="0" smtClean="0">
                <a:latin typeface="+mn-ea"/>
              </a:rPr>
              <a:t>[</a:t>
            </a:r>
            <a:r>
              <a:rPr lang="ko-KR" altLang="en-US" sz="1200" b="1" dirty="0" smtClean="0">
                <a:latin typeface="+mn-ea"/>
              </a:rPr>
              <a:t>로그인</a:t>
            </a:r>
            <a:r>
              <a:rPr lang="en-US" altLang="ko-KR" sz="1200" b="1" dirty="0" smtClean="0">
                <a:latin typeface="+mn-ea"/>
              </a:rPr>
              <a:t>] </a:t>
            </a:r>
            <a:r>
              <a:rPr lang="ko-KR" altLang="en-US" sz="1200" dirty="0" smtClean="0">
                <a:latin typeface="+mn-ea"/>
              </a:rPr>
              <a:t>합니다</a:t>
            </a:r>
            <a:r>
              <a:rPr lang="en-US" altLang="ko-KR" sz="1200" dirty="0" smtClean="0">
                <a:latin typeface="+mn-ea"/>
              </a:rPr>
              <a:t>.</a:t>
            </a:r>
            <a:endParaRPr lang="en-US" altLang="ko-KR" sz="1200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1493" y="609595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2. Sync Slide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설치하기 </a:t>
            </a:r>
          </a:p>
        </p:txBody>
      </p:sp>
      <p:pic>
        <p:nvPicPr>
          <p:cNvPr id="3076" name="그림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76" y="1701081"/>
            <a:ext cx="4520583" cy="2806526"/>
          </a:xfrm>
          <a:prstGeom prst="rect">
            <a:avLst/>
          </a:prstGeom>
          <a:noFill/>
          <a:ln w="9525">
            <a:solidFill>
              <a:srgbClr val="D8D8D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982265" y="2073500"/>
            <a:ext cx="1271538" cy="126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459342" y="4859627"/>
            <a:ext cx="60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2</a:t>
            </a:r>
            <a:r>
              <a:rPr lang="en-US" altLang="ko-KR" sz="1200" dirty="0" smtClean="0">
                <a:latin typeface="+mn-ea"/>
              </a:rPr>
              <a:t>. Commons </a:t>
            </a:r>
            <a:r>
              <a:rPr lang="ko-KR" altLang="en-US" sz="1200" dirty="0" smtClean="0">
                <a:latin typeface="+mn-ea"/>
              </a:rPr>
              <a:t>사이트 상단의 </a:t>
            </a:r>
            <a:r>
              <a:rPr lang="en-US" altLang="ko-KR" sz="1200" b="1" dirty="0" smtClean="0">
                <a:latin typeface="+mn-ea"/>
              </a:rPr>
              <a:t>[</a:t>
            </a:r>
            <a:r>
              <a:rPr lang="ko-KR" altLang="en-US" sz="1200" b="1" dirty="0" err="1" smtClean="0">
                <a:latin typeface="+mn-ea"/>
              </a:rPr>
              <a:t>콘텐츠</a:t>
            </a:r>
            <a:r>
              <a:rPr lang="ko-KR" altLang="en-US" sz="1200" b="1" dirty="0" smtClean="0">
                <a:latin typeface="+mn-ea"/>
              </a:rPr>
              <a:t> 제작 가이드</a:t>
            </a:r>
            <a:r>
              <a:rPr lang="en-US" altLang="ko-KR" sz="1200" b="1" dirty="0" smtClean="0">
                <a:latin typeface="+mn-ea"/>
              </a:rPr>
              <a:t>]</a:t>
            </a:r>
            <a:r>
              <a:rPr lang="ko-KR" altLang="en-US" sz="1200" dirty="0" smtClean="0">
                <a:latin typeface="+mn-ea"/>
              </a:rPr>
              <a:t>를 클릭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하고</a:t>
            </a:r>
            <a:r>
              <a:rPr lang="en-US" altLang="ko-KR" sz="1200" dirty="0" smtClean="0">
                <a:latin typeface="+mn-ea"/>
              </a:rPr>
              <a:t>, </a:t>
            </a:r>
            <a:br>
              <a:rPr lang="en-US" altLang="ko-KR" sz="1200" dirty="0" smtClean="0">
                <a:latin typeface="+mn-ea"/>
              </a:rPr>
            </a:br>
            <a:r>
              <a:rPr lang="en-US" altLang="ko-KR" sz="1200" dirty="0" smtClean="0">
                <a:latin typeface="+mn-ea"/>
              </a:rPr>
              <a:t>    </a:t>
            </a:r>
            <a:r>
              <a:rPr lang="en-US" altLang="ko-KR" sz="1200" b="1" dirty="0" smtClean="0"/>
              <a:t>[</a:t>
            </a:r>
            <a:r>
              <a:rPr lang="en-US" altLang="ko-KR" sz="1200" b="1" dirty="0" err="1"/>
              <a:t>SyncThink</a:t>
            </a:r>
            <a:r>
              <a:rPr lang="en-US" altLang="ko-KR" sz="1200" b="1" dirty="0"/>
              <a:t> </a:t>
            </a:r>
            <a:r>
              <a:rPr lang="ko-KR" altLang="ko-KR" sz="1200" b="1" dirty="0" err="1"/>
              <a:t>모바일</a:t>
            </a:r>
            <a:r>
              <a:rPr lang="ko-KR" altLang="ko-KR" sz="1200" b="1" dirty="0"/>
              <a:t> </a:t>
            </a:r>
            <a:r>
              <a:rPr lang="ko-KR" altLang="ko-KR" sz="1200" b="1" dirty="0" err="1"/>
              <a:t>프레젠테이션녹화하기</a:t>
            </a:r>
            <a:r>
              <a:rPr lang="en-US" altLang="ko-KR" sz="1200" b="1" dirty="0"/>
              <a:t>]</a:t>
            </a:r>
            <a:r>
              <a:rPr lang="ko-KR" altLang="ko-KR" sz="1200" dirty="0"/>
              <a:t>를 클릭합니다</a:t>
            </a:r>
            <a:r>
              <a:rPr lang="en-US" altLang="ko-KR" sz="1200" dirty="0"/>
              <a:t>.</a:t>
            </a:r>
            <a:endParaRPr lang="en-US" altLang="ko-KR" sz="1200" dirty="0">
              <a:latin typeface="+mn-ea"/>
            </a:endParaRPr>
          </a:p>
        </p:txBody>
      </p:sp>
      <p:pic>
        <p:nvPicPr>
          <p:cNvPr id="25" name="그림 2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76" y="5782947"/>
            <a:ext cx="5181600" cy="3056255"/>
          </a:xfrm>
          <a:prstGeom prst="rect">
            <a:avLst/>
          </a:prstGeom>
        </p:spPr>
      </p:pic>
      <p:sp>
        <p:nvSpPr>
          <p:cNvPr id="8" name="타원 7"/>
          <p:cNvSpPr/>
          <p:nvPr/>
        </p:nvSpPr>
        <p:spPr>
          <a:xfrm>
            <a:off x="2225175" y="1768283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/>
              <a:t>1</a:t>
            </a:r>
            <a:endParaRPr lang="ko-KR" altLang="en-US" sz="2000" b="1" dirty="0"/>
          </a:p>
        </p:txBody>
      </p:sp>
      <p:sp>
        <p:nvSpPr>
          <p:cNvPr id="26" name="타원 25"/>
          <p:cNvSpPr/>
          <p:nvPr/>
        </p:nvSpPr>
        <p:spPr>
          <a:xfrm>
            <a:off x="3515932" y="5630797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dirty="0" smtClean="0"/>
              <a:t>2-1</a:t>
            </a:r>
            <a:endParaRPr lang="ko-KR" altLang="en-US" b="1" dirty="0"/>
          </a:p>
        </p:txBody>
      </p:sp>
      <p:sp>
        <p:nvSpPr>
          <p:cNvPr id="27" name="직사각형 26"/>
          <p:cNvSpPr/>
          <p:nvPr/>
        </p:nvSpPr>
        <p:spPr>
          <a:xfrm>
            <a:off x="2851181" y="5949386"/>
            <a:ext cx="664751" cy="3097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4525434" y="6887397"/>
            <a:ext cx="1257180" cy="16255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5591528" y="6547305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dirty="0" smtClean="0"/>
              <a:t>2-2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10404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46"/>
          <p:cNvPicPr/>
          <p:nvPr/>
        </p:nvPicPr>
        <p:blipFill rotWithShape="1">
          <a:blip r:embed="rId2"/>
          <a:srcRect t="16109"/>
          <a:stretch/>
        </p:blipFill>
        <p:spPr>
          <a:xfrm>
            <a:off x="956792" y="1974239"/>
            <a:ext cx="5060315" cy="285305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4" name="직사각형 13"/>
          <p:cNvSpPr/>
          <p:nvPr/>
        </p:nvSpPr>
        <p:spPr>
          <a:xfrm>
            <a:off x="461490" y="972349"/>
            <a:ext cx="60552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3. </a:t>
            </a:r>
            <a:r>
              <a:rPr lang="en-US" altLang="ko-KR" sz="1200" b="1" dirty="0"/>
              <a:t>[</a:t>
            </a:r>
            <a:r>
              <a:rPr lang="en-US" altLang="ko-KR" sz="1200" b="1" dirty="0" err="1"/>
              <a:t>PPT</a:t>
            </a:r>
            <a:r>
              <a:rPr lang="ko-KR" altLang="ko-KR" sz="1200" b="1" dirty="0"/>
              <a:t>업로드를 위한</a:t>
            </a:r>
            <a:r>
              <a:rPr lang="en-US" altLang="ko-KR" sz="1200" b="1" dirty="0"/>
              <a:t> </a:t>
            </a:r>
            <a:r>
              <a:rPr lang="en-US" altLang="ko-KR" sz="1200" b="1" dirty="0" err="1"/>
              <a:t>SyncThink</a:t>
            </a:r>
            <a:r>
              <a:rPr lang="en-US" altLang="ko-KR" sz="1200" b="1" dirty="0"/>
              <a:t> for Windows </a:t>
            </a:r>
            <a:r>
              <a:rPr lang="ko-KR" altLang="ko-KR" sz="1200" b="1" dirty="0"/>
              <a:t>설치</a:t>
            </a:r>
            <a:r>
              <a:rPr lang="en-US" altLang="ko-KR" sz="1200" b="1" dirty="0"/>
              <a:t>]</a:t>
            </a:r>
            <a:r>
              <a:rPr lang="ko-KR" altLang="ko-KR" sz="1200" dirty="0"/>
              <a:t>를 클릭해</a:t>
            </a:r>
            <a:r>
              <a:rPr lang="en-US" altLang="ko-KR" sz="1200" dirty="0"/>
              <a:t> “</a:t>
            </a:r>
            <a:r>
              <a:rPr lang="en-US" altLang="ko-KR" sz="1200" dirty="0" err="1"/>
              <a:t>XinicsSyncSlid.exe</a:t>
            </a:r>
            <a:r>
              <a:rPr lang="ko-KR" altLang="ko-KR" sz="1200" dirty="0"/>
              <a:t>을 </a:t>
            </a:r>
            <a:r>
              <a:rPr lang="ko-KR" altLang="ko-KR" sz="1200" dirty="0" smtClean="0"/>
              <a:t>실행하거나</a:t>
            </a:r>
            <a:r>
              <a:rPr lang="en-US" altLang="ko-KR" sz="1200" dirty="0" smtClean="0"/>
              <a:t> </a:t>
            </a:r>
            <a:r>
              <a:rPr lang="ko-KR" altLang="ko-KR" sz="1200" dirty="0"/>
              <a:t>저장하시겠습니까</a:t>
            </a:r>
            <a:r>
              <a:rPr lang="en-US" altLang="ko-KR" sz="1200" dirty="0"/>
              <a:t>?” </a:t>
            </a:r>
            <a:r>
              <a:rPr lang="ko-KR" altLang="ko-KR" sz="1200" dirty="0"/>
              <a:t>메시지가 나타나면 </a:t>
            </a:r>
            <a:r>
              <a:rPr lang="en-US" altLang="ko-KR" sz="1200" b="1" dirty="0"/>
              <a:t>[</a:t>
            </a:r>
            <a:r>
              <a:rPr lang="ko-KR" altLang="ko-KR" sz="1200" b="1" dirty="0"/>
              <a:t>실행</a:t>
            </a:r>
            <a:r>
              <a:rPr lang="en-US" altLang="ko-KR" sz="1200" b="1" dirty="0"/>
              <a:t>]</a:t>
            </a:r>
            <a:r>
              <a:rPr lang="ko-KR" altLang="ko-KR" sz="1200" dirty="0"/>
              <a:t>버튼을 눌러 파일을 설치합니다</a:t>
            </a:r>
            <a:r>
              <a:rPr lang="en-US" altLang="ko-KR" sz="1200" dirty="0"/>
              <a:t>.</a:t>
            </a:r>
            <a:endParaRPr lang="en-US" altLang="ko-KR" sz="1200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1493" y="609595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2. Sync Slide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설치하기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계속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1342874" y="3594191"/>
            <a:ext cx="1271538" cy="4111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956792" y="3204538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dirty="0" smtClean="0"/>
              <a:t>3-1</a:t>
            </a:r>
            <a:endParaRPr lang="ko-KR" altLang="en-US" b="1" dirty="0"/>
          </a:p>
        </p:txBody>
      </p:sp>
      <p:sp>
        <p:nvSpPr>
          <p:cNvPr id="29" name="타원 28"/>
          <p:cNvSpPr/>
          <p:nvPr/>
        </p:nvSpPr>
        <p:spPr>
          <a:xfrm>
            <a:off x="3183556" y="4243490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dirty="0" smtClean="0"/>
              <a:t>3-2</a:t>
            </a: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3658924" y="4546787"/>
            <a:ext cx="488073" cy="2547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73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461490" y="972349"/>
            <a:ext cx="6055217" cy="1052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4000"/>
              </a:lnSpc>
              <a:spcAft>
                <a:spcPts val="25"/>
              </a:spcAft>
              <a:buFont typeface="Arial" panose="020B0604020202020204" pitchFamily="34" charset="0"/>
              <a:buChar char="•"/>
            </a:pPr>
            <a:r>
              <a:rPr lang="ko-KR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인터넷이 연결된</a:t>
            </a:r>
            <a:r>
              <a:rPr lang="en-US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</a:t>
            </a:r>
            <a:r>
              <a:rPr lang="ko-KR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에서 제작한 </a:t>
            </a:r>
            <a:r>
              <a:rPr lang="ko-KR" altLang="ko-KR" sz="1200" b="1" kern="1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발표자료</a:t>
            </a:r>
            <a:r>
              <a:rPr lang="en-US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ko-KR" sz="1200" b="1" kern="1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PPT</a:t>
            </a:r>
            <a:r>
              <a:rPr lang="en-US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ko-KR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를 업로드 반드시 하여야 </a:t>
            </a:r>
            <a:r>
              <a:rPr lang="ko-KR" altLang="ko-KR" sz="1200" b="1" kern="1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스마트기기</a:t>
            </a:r>
            <a:r>
              <a:rPr lang="ko-KR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200" b="1" kern="1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SyncThink</a:t>
            </a:r>
            <a:r>
              <a:rPr lang="en-US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(App)</a:t>
            </a:r>
            <a:r>
              <a:rPr lang="ko-KR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에 자료함에 나타나게 됩니다</a:t>
            </a:r>
            <a:r>
              <a:rPr lang="en-US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ko-KR" altLang="ko-KR" sz="1600" kern="1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lnSpc>
                <a:spcPct val="104000"/>
              </a:lnSpc>
              <a:spcAft>
                <a:spcPts val="25"/>
              </a:spcAft>
              <a:buFont typeface="Arial" panose="020B0604020202020204" pitchFamily="34" charset="0"/>
              <a:buChar char="•"/>
            </a:pPr>
            <a:r>
              <a:rPr lang="en-US" altLang="ko-KR" sz="1200" b="1" kern="1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PPT</a:t>
            </a:r>
            <a:r>
              <a:rPr lang="ko-KR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는 반드시 </a:t>
            </a:r>
            <a:r>
              <a:rPr lang="en-US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</a:t>
            </a:r>
            <a:r>
              <a:rPr lang="ko-KR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에서 업로드 하여야 합니다</a:t>
            </a:r>
            <a:r>
              <a:rPr lang="en-US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ko-KR" altLang="ko-KR" sz="1600" kern="1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lnSpc>
                <a:spcPct val="104000"/>
              </a:lnSpc>
              <a:spcAft>
                <a:spcPts val="25"/>
              </a:spcAft>
              <a:buFont typeface="Arial" panose="020B0604020202020204" pitchFamily="34" charset="0"/>
              <a:buChar char="•"/>
            </a:pPr>
            <a:r>
              <a:rPr lang="en-US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</a:t>
            </a:r>
            <a:r>
              <a:rPr lang="ko-KR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에서 업로드 한 </a:t>
            </a:r>
            <a:r>
              <a:rPr lang="ko-KR" altLang="ko-KR" sz="1200" b="1" kern="1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발표자료를</a:t>
            </a:r>
            <a:r>
              <a:rPr lang="ko-KR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바탕으로 </a:t>
            </a:r>
            <a:r>
              <a:rPr lang="ko-KR" altLang="ko-KR" sz="1200" b="1" kern="1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스마트기기에서</a:t>
            </a:r>
            <a:r>
              <a:rPr lang="ko-KR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프레젠테이션을 진행할 수 </a:t>
            </a:r>
            <a:r>
              <a:rPr lang="en-US" altLang="ko-KR" sz="1200" b="1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ko-KR" sz="1200" b="1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ko-KR" altLang="ko-KR" sz="1200" b="1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있습니다</a:t>
            </a:r>
            <a:r>
              <a:rPr lang="en-US" altLang="ko-KR" sz="1200" b="1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ko-KR" altLang="ko-KR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1493" y="609595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>
                <a:solidFill>
                  <a:schemeClr val="tx1"/>
                </a:solidFill>
              </a:rPr>
              <a:t>3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프레젠테이션에 사용할 </a:t>
            </a:r>
            <a:r>
              <a:rPr lang="en-US" altLang="ko-KR" sz="1400" b="1" dirty="0" err="1" smtClean="0">
                <a:solidFill>
                  <a:schemeClr val="tx1"/>
                </a:solidFill>
              </a:rPr>
              <a:t>PPT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자료 업로드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61490" y="2273114"/>
            <a:ext cx="6055217" cy="610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1. </a:t>
            </a:r>
            <a:r>
              <a:rPr lang="en-US" altLang="ko-KR" sz="1200" dirty="0"/>
              <a:t>Sync Slide</a:t>
            </a:r>
            <a:r>
              <a:rPr lang="ko-KR" altLang="ko-KR" sz="1200" dirty="0"/>
              <a:t>가 설치 완료되면</a:t>
            </a:r>
            <a:r>
              <a:rPr lang="en-US" altLang="ko-KR" sz="1200" dirty="0"/>
              <a:t>, </a:t>
            </a:r>
            <a:r>
              <a:rPr lang="ko-KR" altLang="ko-KR" sz="1200" dirty="0" err="1"/>
              <a:t>발표자료인</a:t>
            </a:r>
            <a:r>
              <a:rPr lang="en-US" altLang="ko-KR" sz="1200" dirty="0"/>
              <a:t> PowerPoint</a:t>
            </a:r>
            <a:r>
              <a:rPr lang="ko-KR" altLang="ko-KR" sz="1200" dirty="0"/>
              <a:t>파일을 엽니다</a:t>
            </a:r>
            <a:r>
              <a:rPr lang="en-US" altLang="ko-KR" sz="1200" dirty="0"/>
              <a:t>. PowerPoint </a:t>
            </a:r>
            <a:r>
              <a:rPr lang="ko-KR" altLang="ko-KR" sz="1200" dirty="0"/>
              <a:t>메뉴 </a:t>
            </a:r>
            <a:r>
              <a:rPr lang="ko-KR" altLang="ko-KR" sz="1200" dirty="0" smtClean="0"/>
              <a:t>상에서</a:t>
            </a:r>
            <a:r>
              <a:rPr lang="en-US" altLang="ko-KR" sz="1200" dirty="0" smtClean="0"/>
              <a:t> </a:t>
            </a:r>
            <a:r>
              <a:rPr lang="en-US" altLang="ko-KR" sz="1200" b="1" dirty="0"/>
              <a:t>Sync Slide]</a:t>
            </a:r>
            <a:r>
              <a:rPr lang="en-US" altLang="ko-KR" sz="1200" dirty="0"/>
              <a:t> </a:t>
            </a:r>
            <a:r>
              <a:rPr lang="ko-KR" altLang="ko-KR" sz="1200" dirty="0"/>
              <a:t>메뉴를 선택합니다</a:t>
            </a:r>
            <a:r>
              <a:rPr lang="en-US" altLang="ko-KR" sz="1200" dirty="0"/>
              <a:t>.  </a:t>
            </a:r>
            <a:endParaRPr lang="ko-KR" altLang="ko-KR" sz="1200" dirty="0"/>
          </a:p>
        </p:txBody>
      </p:sp>
      <p:grpSp>
        <p:nvGrpSpPr>
          <p:cNvPr id="10" name="Group 8941"/>
          <p:cNvGrpSpPr/>
          <p:nvPr/>
        </p:nvGrpSpPr>
        <p:grpSpPr>
          <a:xfrm>
            <a:off x="461490" y="3011913"/>
            <a:ext cx="4639945" cy="971550"/>
            <a:chOff x="0" y="0"/>
            <a:chExt cx="4638751" cy="973836"/>
          </a:xfrm>
        </p:grpSpPr>
        <p:pic>
          <p:nvPicPr>
            <p:cNvPr id="12" name="Picture 45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00507" y="0"/>
              <a:ext cx="4238244" cy="97383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7" name="Rectangle 540"/>
            <p:cNvSpPr/>
            <p:nvPr/>
          </p:nvSpPr>
          <p:spPr>
            <a:xfrm>
              <a:off x="0" y="17229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541"/>
            <p:cNvSpPr/>
            <p:nvPr/>
          </p:nvSpPr>
          <p:spPr>
            <a:xfrm>
              <a:off x="0" y="510574"/>
              <a:ext cx="59219" cy="1618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Shape 553"/>
            <p:cNvSpPr/>
            <p:nvPr/>
          </p:nvSpPr>
          <p:spPr>
            <a:xfrm>
              <a:off x="3953713" y="163830"/>
              <a:ext cx="627888" cy="256032"/>
            </a:xfrm>
            <a:custGeom>
              <a:avLst/>
              <a:gdLst/>
              <a:ahLst/>
              <a:cxnLst/>
              <a:rect l="0" t="0" r="0" b="0"/>
              <a:pathLst>
                <a:path w="627888" h="256032">
                  <a:moveTo>
                    <a:pt x="0" y="256032"/>
                  </a:moveTo>
                  <a:lnTo>
                    <a:pt x="627888" y="256032"/>
                  </a:lnTo>
                  <a:lnTo>
                    <a:pt x="627888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016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0" name="직사각형 19"/>
          <p:cNvSpPr/>
          <p:nvPr/>
        </p:nvSpPr>
        <p:spPr>
          <a:xfrm>
            <a:off x="461489" y="4159499"/>
            <a:ext cx="60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2. </a:t>
            </a:r>
            <a:r>
              <a:rPr lang="ko-KR" altLang="ko-KR" sz="1200" dirty="0"/>
              <a:t>슬라이드 준비가 완료되면</a:t>
            </a:r>
            <a:r>
              <a:rPr lang="en-US" altLang="ko-KR" sz="1200" dirty="0"/>
              <a:t>, </a:t>
            </a:r>
            <a:r>
              <a:rPr lang="en-US" altLang="ko-KR" sz="1200" b="1" dirty="0"/>
              <a:t>[</a:t>
            </a:r>
            <a:r>
              <a:rPr lang="ko-KR" altLang="ko-KR" sz="1200" b="1" dirty="0"/>
              <a:t>업로드</a:t>
            </a:r>
            <a:r>
              <a:rPr lang="en-US" altLang="ko-KR" sz="1200" b="1" dirty="0"/>
              <a:t>]</a:t>
            </a:r>
            <a:r>
              <a:rPr lang="en-US" altLang="ko-KR" sz="1200" dirty="0"/>
              <a:t> </a:t>
            </a:r>
            <a:r>
              <a:rPr lang="ko-KR" altLang="ko-KR" sz="1200" dirty="0"/>
              <a:t>버튼을 클릭합니다</a:t>
            </a:r>
            <a:r>
              <a:rPr lang="en-US" altLang="ko-KR" sz="1200" dirty="0"/>
              <a:t>. 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ko-KR" sz="1200" dirty="0" smtClean="0"/>
              <a:t>업로드를 </a:t>
            </a:r>
            <a:r>
              <a:rPr lang="ko-KR" altLang="ko-KR" sz="1200" dirty="0"/>
              <a:t>하기 위해서는</a:t>
            </a:r>
            <a:r>
              <a:rPr lang="en-US" altLang="ko-KR" sz="1200" dirty="0"/>
              <a:t> </a:t>
            </a:r>
            <a:r>
              <a:rPr lang="en-US" altLang="ko-KR" sz="1200" dirty="0" err="1"/>
              <a:t>PPT</a:t>
            </a:r>
            <a:r>
              <a:rPr lang="en-US" altLang="ko-KR" sz="1200" dirty="0"/>
              <a:t> </a:t>
            </a:r>
            <a:r>
              <a:rPr lang="ko-KR" altLang="ko-KR" sz="1200" dirty="0"/>
              <a:t>파일이 저장되어 있어야 합니다</a:t>
            </a:r>
            <a:r>
              <a:rPr lang="en-US" altLang="ko-KR" sz="1200" dirty="0" smtClean="0"/>
              <a:t>.)</a:t>
            </a:r>
            <a:endParaRPr lang="ko-KR" altLang="ko-KR" sz="1200" dirty="0"/>
          </a:p>
        </p:txBody>
      </p:sp>
      <p:grpSp>
        <p:nvGrpSpPr>
          <p:cNvPr id="21" name="Group 8145"/>
          <p:cNvGrpSpPr/>
          <p:nvPr/>
        </p:nvGrpSpPr>
        <p:grpSpPr>
          <a:xfrm>
            <a:off x="862100" y="4889051"/>
            <a:ext cx="4298315" cy="1040130"/>
            <a:chOff x="0" y="0"/>
            <a:chExt cx="4297209" cy="1041768"/>
          </a:xfrm>
        </p:grpSpPr>
        <p:sp>
          <p:nvSpPr>
            <p:cNvPr id="22" name="Rectangle 598"/>
            <p:cNvSpPr/>
            <p:nvPr/>
          </p:nvSpPr>
          <p:spPr>
            <a:xfrm>
              <a:off x="4237990" y="879941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71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238244" cy="969264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5" name="Shape 722"/>
            <p:cNvSpPr/>
            <p:nvPr/>
          </p:nvSpPr>
          <p:spPr>
            <a:xfrm>
              <a:off x="17526" y="360333"/>
              <a:ext cx="409956" cy="588264"/>
            </a:xfrm>
            <a:custGeom>
              <a:avLst/>
              <a:gdLst/>
              <a:ahLst/>
              <a:cxnLst/>
              <a:rect l="0" t="0" r="0" b="0"/>
              <a:pathLst>
                <a:path w="409956" h="588264">
                  <a:moveTo>
                    <a:pt x="0" y="588264"/>
                  </a:moveTo>
                  <a:lnTo>
                    <a:pt x="409956" y="588264"/>
                  </a:lnTo>
                  <a:lnTo>
                    <a:pt x="409956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016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511380" y="424272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5044271" y="3170343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/>
              <a:t>1</a:t>
            </a:r>
            <a:endParaRPr lang="ko-KR" altLang="en-US" sz="2000" b="1" dirty="0"/>
          </a:p>
        </p:txBody>
      </p:sp>
      <p:sp>
        <p:nvSpPr>
          <p:cNvPr id="28" name="타원 27"/>
          <p:cNvSpPr/>
          <p:nvPr/>
        </p:nvSpPr>
        <p:spPr>
          <a:xfrm>
            <a:off x="370093" y="5026436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/>
              <a:t>2</a:t>
            </a:r>
            <a:endParaRPr lang="ko-KR" altLang="en-US" sz="2000" b="1" dirty="0"/>
          </a:p>
        </p:txBody>
      </p:sp>
      <p:sp>
        <p:nvSpPr>
          <p:cNvPr id="30" name="직사각형 29"/>
          <p:cNvSpPr/>
          <p:nvPr/>
        </p:nvSpPr>
        <p:spPr>
          <a:xfrm>
            <a:off x="459341" y="6192214"/>
            <a:ext cx="60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3. </a:t>
            </a:r>
            <a:r>
              <a:rPr lang="en-US" altLang="ko-KR" sz="1200" dirty="0" err="1"/>
              <a:t>SyncThink</a:t>
            </a:r>
            <a:r>
              <a:rPr lang="ko-KR" altLang="ko-KR" sz="1200" dirty="0"/>
              <a:t>로그인 화면이 나타나면 로그인 사이트를 </a:t>
            </a:r>
            <a:r>
              <a:rPr lang="en-US" altLang="ko-KR" sz="1200" b="1" dirty="0"/>
              <a:t>“</a:t>
            </a:r>
            <a:r>
              <a:rPr lang="ko-KR" altLang="ko-KR" sz="1200" b="1" dirty="0" err="1"/>
              <a:t>한림대학교</a:t>
            </a:r>
            <a:r>
              <a:rPr lang="en-US" altLang="ko-KR" sz="1200" b="1" dirty="0"/>
              <a:t>”</a:t>
            </a:r>
            <a:r>
              <a:rPr lang="ko-KR" altLang="ko-KR" sz="1200" dirty="0"/>
              <a:t>로 선택하고</a:t>
            </a:r>
            <a:r>
              <a:rPr lang="en-US" altLang="ko-KR" sz="1200" dirty="0"/>
              <a:t>, </a:t>
            </a:r>
            <a:r>
              <a:rPr lang="ko-KR" altLang="ko-KR" sz="1200" dirty="0" smtClean="0"/>
              <a:t>자신의</a:t>
            </a:r>
            <a:r>
              <a:rPr lang="en-US" altLang="ko-KR" sz="1200" dirty="0" smtClean="0"/>
              <a:t>  ID/PW</a:t>
            </a:r>
            <a:r>
              <a:rPr lang="ko-KR" altLang="en-US" sz="1200" dirty="0" smtClean="0"/>
              <a:t>를 입력하여 </a:t>
            </a:r>
            <a:r>
              <a:rPr lang="ko-KR" altLang="en-US" sz="1200" dirty="0" err="1" smtClean="0"/>
              <a:t>로그인합니다</a:t>
            </a:r>
            <a:r>
              <a:rPr lang="en-US" altLang="ko-KR" sz="1200" dirty="0" smtClean="0"/>
              <a:t>.</a:t>
            </a:r>
            <a:endParaRPr lang="ko-KR" altLang="ko-KR" sz="1200" dirty="0"/>
          </a:p>
        </p:txBody>
      </p:sp>
      <p:pic>
        <p:nvPicPr>
          <p:cNvPr id="31" name="그림 3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396" y="7138253"/>
            <a:ext cx="3371850" cy="1762125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2396794" y="7506979"/>
            <a:ext cx="1827476" cy="8771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4573147" y="8323715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/>
              <a:t>3</a:t>
            </a:r>
            <a:endParaRPr lang="ko-KR" altLang="en-US" sz="2000" b="1" dirty="0"/>
          </a:p>
        </p:txBody>
      </p:sp>
      <p:sp>
        <p:nvSpPr>
          <p:cNvPr id="34" name="직사각형 33"/>
          <p:cNvSpPr/>
          <p:nvPr/>
        </p:nvSpPr>
        <p:spPr>
          <a:xfrm>
            <a:off x="3816508" y="8455894"/>
            <a:ext cx="691098" cy="2636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858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461493" y="609595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>
                <a:solidFill>
                  <a:schemeClr val="tx1"/>
                </a:solidFill>
              </a:rPr>
              <a:t>3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프레젠테이션에 사용할 </a:t>
            </a:r>
            <a:r>
              <a:rPr lang="en-US" altLang="ko-KR" sz="1400" b="1" dirty="0" err="1" smtClean="0">
                <a:solidFill>
                  <a:schemeClr val="tx1"/>
                </a:solidFill>
              </a:rPr>
              <a:t>PPT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자료 업로드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계속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61490" y="972346"/>
            <a:ext cx="60552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4</a:t>
            </a:r>
            <a:r>
              <a:rPr lang="en-US" altLang="ko-KR" sz="1200" dirty="0" smtClean="0">
                <a:latin typeface="+mn-ea"/>
              </a:rPr>
              <a:t>. </a:t>
            </a:r>
            <a:r>
              <a:rPr lang="ko-KR" altLang="ko-KR" sz="1200" dirty="0"/>
              <a:t>제목과 개요를 작성 한 후 </a:t>
            </a:r>
            <a:r>
              <a:rPr lang="en-US" altLang="ko-KR" sz="1200" b="1" dirty="0"/>
              <a:t>[</a:t>
            </a:r>
            <a:r>
              <a:rPr lang="ko-KR" altLang="ko-KR" sz="1200" b="1" dirty="0"/>
              <a:t>업로드</a:t>
            </a:r>
            <a:r>
              <a:rPr lang="en-US" altLang="ko-KR" sz="1200" b="1" dirty="0"/>
              <a:t>]</a:t>
            </a:r>
            <a:r>
              <a:rPr lang="ko-KR" altLang="ko-KR" sz="1200" dirty="0"/>
              <a:t>버튼 클릭합니다</a:t>
            </a:r>
            <a:r>
              <a:rPr lang="en-US" altLang="ko-KR" sz="1200" dirty="0"/>
              <a:t>. </a:t>
            </a:r>
            <a:r>
              <a:rPr lang="ko-KR" altLang="ko-KR" sz="1200" dirty="0" err="1"/>
              <a:t>파워포인트</a:t>
            </a:r>
            <a:r>
              <a:rPr lang="ko-KR" altLang="ko-KR" sz="1200" dirty="0"/>
              <a:t> 내 동영상 또는 애니메이션이 포함된 경우</a:t>
            </a:r>
            <a:r>
              <a:rPr lang="en-US" altLang="ko-KR" sz="1200" dirty="0"/>
              <a:t> “</a:t>
            </a:r>
            <a:r>
              <a:rPr lang="ko-KR" altLang="ko-KR" sz="1200" dirty="0"/>
              <a:t>동영상 및 애니메이션이 포함된 슬라이드로 변환하기</a:t>
            </a:r>
            <a:r>
              <a:rPr lang="en-US" altLang="ko-KR" sz="1200" dirty="0"/>
              <a:t>”</a:t>
            </a:r>
            <a:r>
              <a:rPr lang="ko-KR" altLang="ko-KR" sz="1200" dirty="0" err="1"/>
              <a:t>체크박스에</a:t>
            </a:r>
            <a:r>
              <a:rPr lang="ko-KR" altLang="ko-KR" sz="1200" dirty="0"/>
              <a:t> 체크 한 후에 업로드를 합니다</a:t>
            </a:r>
            <a:r>
              <a:rPr lang="en-US" altLang="ko-KR" sz="1200" dirty="0"/>
              <a:t>.</a:t>
            </a:r>
            <a:endParaRPr lang="ko-KR" altLang="ko-KR" sz="1200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511380" y="424272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459341" y="4440688"/>
            <a:ext cx="60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5</a:t>
            </a:r>
            <a:r>
              <a:rPr lang="en-US" altLang="ko-KR" sz="1200" dirty="0" smtClean="0">
                <a:latin typeface="+mn-ea"/>
              </a:rPr>
              <a:t>. </a:t>
            </a:r>
            <a:r>
              <a:rPr lang="en-US" altLang="ko-KR" sz="1200" u="sng" dirty="0">
                <a:hlinkClick r:id="rId3"/>
              </a:rPr>
              <a:t>http://</a:t>
            </a:r>
            <a:r>
              <a:rPr lang="en-US" altLang="ko-KR" sz="1200" u="sng" dirty="0" err="1">
                <a:hlinkClick r:id="rId3"/>
              </a:rPr>
              <a:t>commons.hallym.ac.kr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 [</a:t>
            </a:r>
            <a:r>
              <a:rPr lang="ko-KR" altLang="ko-KR" sz="1200" dirty="0" err="1" smtClean="0"/>
              <a:t>마이페이지</a:t>
            </a:r>
            <a:r>
              <a:rPr lang="en-US" altLang="ko-KR" sz="1200" dirty="0" smtClean="0"/>
              <a:t>]</a:t>
            </a:r>
            <a:r>
              <a:rPr lang="ko-KR" altLang="ko-KR" sz="1200" dirty="0" smtClean="0"/>
              <a:t>에서 </a:t>
            </a:r>
            <a:r>
              <a:rPr lang="en-US" altLang="ko-KR" sz="1200" b="1" dirty="0"/>
              <a:t>[</a:t>
            </a:r>
            <a:r>
              <a:rPr lang="ko-KR" altLang="ko-KR" sz="1200" b="1" dirty="0" err="1"/>
              <a:t>새로고침</a:t>
            </a:r>
            <a:r>
              <a:rPr lang="en-US" altLang="ko-KR" sz="1200" b="1" dirty="0"/>
              <a:t>]</a:t>
            </a:r>
            <a:r>
              <a:rPr lang="ko-KR" altLang="ko-KR" sz="1200" dirty="0"/>
              <a:t>을 클릭해 업로드 된 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ko-KR" altLang="ko-KR" sz="1200" dirty="0" smtClean="0"/>
              <a:t>슬라이드를 </a:t>
            </a:r>
            <a:r>
              <a:rPr lang="ko-KR" altLang="ko-KR" sz="1200" dirty="0"/>
              <a:t>확인합니다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1225046" y="1981455"/>
            <a:ext cx="3505200" cy="2028190"/>
            <a:chOff x="0" y="0"/>
            <a:chExt cx="3505200" cy="2028554"/>
          </a:xfrm>
        </p:grpSpPr>
        <p:grpSp>
          <p:nvGrpSpPr>
            <p:cNvPr id="26" name="그룹 25"/>
            <p:cNvGrpSpPr/>
            <p:nvPr/>
          </p:nvGrpSpPr>
          <p:grpSpPr>
            <a:xfrm>
              <a:off x="0" y="0"/>
              <a:ext cx="3505200" cy="2028554"/>
              <a:chOff x="106029" y="-457200"/>
              <a:chExt cx="3790950" cy="2193925"/>
            </a:xfrm>
          </p:grpSpPr>
          <p:pic>
            <p:nvPicPr>
              <p:cNvPr id="37" name="Picture 720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029" y="-457200"/>
                <a:ext cx="3790950" cy="2193925"/>
              </a:xfrm>
              <a:prstGeom prst="rect">
                <a:avLst/>
              </a:prstGeom>
            </p:spPr>
          </p:pic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8019" y="1352550"/>
                <a:ext cx="1108710" cy="228600"/>
              </a:xfrm>
              <a:prstGeom prst="rect">
                <a:avLst/>
              </a:prstGeom>
            </p:spPr>
          </p:pic>
        </p:grpSp>
        <p:sp>
          <p:nvSpPr>
            <p:cNvPr id="29" name="Shape 722"/>
            <p:cNvSpPr/>
            <p:nvPr/>
          </p:nvSpPr>
          <p:spPr>
            <a:xfrm>
              <a:off x="104775" y="276225"/>
              <a:ext cx="3276600" cy="1266825"/>
            </a:xfrm>
            <a:custGeom>
              <a:avLst/>
              <a:gdLst/>
              <a:ahLst/>
              <a:cxnLst/>
              <a:rect l="0" t="0" r="0" b="0"/>
              <a:pathLst>
                <a:path w="409956" h="588264">
                  <a:moveTo>
                    <a:pt x="0" y="588264"/>
                  </a:moveTo>
                  <a:lnTo>
                    <a:pt x="409956" y="588264"/>
                  </a:lnTo>
                  <a:lnTo>
                    <a:pt x="409956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016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35" name="Shape 722"/>
            <p:cNvSpPr/>
            <p:nvPr/>
          </p:nvSpPr>
          <p:spPr>
            <a:xfrm>
              <a:off x="2305050" y="1676400"/>
              <a:ext cx="581025" cy="171450"/>
            </a:xfrm>
            <a:custGeom>
              <a:avLst/>
              <a:gdLst/>
              <a:ahLst/>
              <a:cxnLst/>
              <a:rect l="0" t="0" r="0" b="0"/>
              <a:pathLst>
                <a:path w="409956" h="588264">
                  <a:moveTo>
                    <a:pt x="0" y="588264"/>
                  </a:moveTo>
                  <a:lnTo>
                    <a:pt x="409956" y="588264"/>
                  </a:lnTo>
                  <a:lnTo>
                    <a:pt x="409956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016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타원 26"/>
          <p:cNvSpPr/>
          <p:nvPr/>
        </p:nvSpPr>
        <p:spPr>
          <a:xfrm>
            <a:off x="3046515" y="3496140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/>
              <a:t>4</a:t>
            </a:r>
            <a:endParaRPr lang="ko-KR" altLang="en-US" sz="2000" b="1" dirty="0"/>
          </a:p>
        </p:txBody>
      </p:sp>
      <p:grpSp>
        <p:nvGrpSpPr>
          <p:cNvPr id="39" name="Group 9070"/>
          <p:cNvGrpSpPr/>
          <p:nvPr/>
        </p:nvGrpSpPr>
        <p:grpSpPr>
          <a:xfrm>
            <a:off x="721510" y="5248155"/>
            <a:ext cx="5530878" cy="2828931"/>
            <a:chOff x="0" y="0"/>
            <a:chExt cx="4879377" cy="2497569"/>
          </a:xfrm>
        </p:grpSpPr>
        <p:sp>
          <p:nvSpPr>
            <p:cNvPr id="40" name="Rectangle 771"/>
            <p:cNvSpPr/>
            <p:nvPr/>
          </p:nvSpPr>
          <p:spPr>
            <a:xfrm>
              <a:off x="4820158" y="2157434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Rectangle 772"/>
            <p:cNvSpPr/>
            <p:nvPr/>
          </p:nvSpPr>
          <p:spPr>
            <a:xfrm>
              <a:off x="305" y="2335742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2" name="Picture 85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4815840" cy="224637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43" name="Shape 860"/>
            <p:cNvSpPr/>
            <p:nvPr/>
          </p:nvSpPr>
          <p:spPr>
            <a:xfrm>
              <a:off x="1812798" y="322326"/>
              <a:ext cx="438912" cy="190500"/>
            </a:xfrm>
            <a:custGeom>
              <a:avLst/>
              <a:gdLst/>
              <a:ahLst/>
              <a:cxnLst/>
              <a:rect l="0" t="0" r="0" b="0"/>
              <a:pathLst>
                <a:path w="438912" h="190500">
                  <a:moveTo>
                    <a:pt x="0" y="190500"/>
                  </a:moveTo>
                  <a:lnTo>
                    <a:pt x="438912" y="190500"/>
                  </a:lnTo>
                  <a:lnTo>
                    <a:pt x="438912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016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4" name="타원 43"/>
          <p:cNvSpPr/>
          <p:nvPr/>
        </p:nvSpPr>
        <p:spPr>
          <a:xfrm>
            <a:off x="2518481" y="5118026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/>
              <a:t>5</a:t>
            </a:r>
            <a:endParaRPr lang="ko-KR" altLang="en-US" sz="2000" b="1" dirty="0"/>
          </a:p>
        </p:txBody>
      </p:sp>
      <p:sp>
        <p:nvSpPr>
          <p:cNvPr id="45" name="Shape 860"/>
          <p:cNvSpPr/>
          <p:nvPr/>
        </p:nvSpPr>
        <p:spPr>
          <a:xfrm>
            <a:off x="832305" y="6181101"/>
            <a:ext cx="777554" cy="232578"/>
          </a:xfrm>
          <a:custGeom>
            <a:avLst/>
            <a:gdLst/>
            <a:ahLst/>
            <a:cxnLst/>
            <a:rect l="0" t="0" r="0" b="0"/>
            <a:pathLst>
              <a:path w="438912" h="190500">
                <a:moveTo>
                  <a:pt x="0" y="190500"/>
                </a:moveTo>
                <a:lnTo>
                  <a:pt x="438912" y="190500"/>
                </a:lnTo>
                <a:lnTo>
                  <a:pt x="438912" y="0"/>
                </a:lnTo>
                <a:lnTo>
                  <a:pt x="0" y="0"/>
                </a:lnTo>
                <a:close/>
              </a:path>
            </a:pathLst>
          </a:custGeom>
          <a:ln w="28956" cap="flat">
            <a:miter lim="101600"/>
          </a:ln>
        </p:spPr>
        <p:style>
          <a:lnRef idx="1">
            <a:srgbClr val="FF0000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05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55" y="2162891"/>
            <a:ext cx="5434885" cy="3151049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461493" y="609595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4.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스마트 기기로 프레젠테이션 진행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녹음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61490" y="972346"/>
            <a:ext cx="6055217" cy="610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200" dirty="0" smtClean="0">
                <a:solidFill>
                  <a:srgbClr val="FF0000"/>
                </a:solidFill>
              </a:rPr>
              <a:t>발표나 </a:t>
            </a:r>
            <a:r>
              <a:rPr lang="ko-KR" altLang="ko-KR" sz="1200" dirty="0">
                <a:solidFill>
                  <a:srgbClr val="FF0000"/>
                </a:solidFill>
              </a:rPr>
              <a:t>강의를 진행할 때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ko-KR" sz="1200" dirty="0">
                <a:solidFill>
                  <a:srgbClr val="FF0000"/>
                </a:solidFill>
              </a:rPr>
              <a:t>발표 자료를 다른 사람이 볼 수 있도록 설정하는 단계입니다</a:t>
            </a:r>
            <a:r>
              <a:rPr lang="en-US" altLang="ko-KR" sz="1200" dirty="0" smtClean="0">
                <a:solidFill>
                  <a:srgbClr val="FF0000"/>
                </a:solidFill>
              </a:rPr>
              <a:t>.(</a:t>
            </a:r>
            <a:r>
              <a:rPr lang="en-US" altLang="ko-KR" sz="1200" dirty="0">
                <a:solidFill>
                  <a:srgbClr val="FF0000"/>
                </a:solidFill>
              </a:rPr>
              <a:t>Sync </a:t>
            </a:r>
            <a:r>
              <a:rPr lang="en-US" altLang="ko-KR" sz="1200" dirty="0" smtClean="0">
                <a:solidFill>
                  <a:srgbClr val="FF0000"/>
                </a:solidFill>
              </a:rPr>
              <a:t>Presentation </a:t>
            </a:r>
            <a:r>
              <a:rPr lang="ko-KR" altLang="en-US" sz="1200" dirty="0" smtClean="0">
                <a:solidFill>
                  <a:srgbClr val="FF0000"/>
                </a:solidFill>
              </a:rPr>
              <a:t>모드</a:t>
            </a:r>
            <a:r>
              <a:rPr lang="en-US" altLang="ko-KR" sz="1200" dirty="0" smtClean="0">
                <a:solidFill>
                  <a:srgbClr val="FF0000"/>
                </a:solidFill>
              </a:rPr>
              <a:t>)</a:t>
            </a:r>
            <a:endParaRPr lang="ko-KR" altLang="ko-KR" sz="1200" dirty="0">
              <a:solidFill>
                <a:srgbClr val="FF0000"/>
              </a:solidFill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511380" y="424272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2343955" y="2169786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/>
              <a:t>1</a:t>
            </a:r>
            <a:endParaRPr lang="ko-KR" altLang="en-US" sz="2000" b="1" dirty="0"/>
          </a:p>
        </p:txBody>
      </p:sp>
      <p:sp>
        <p:nvSpPr>
          <p:cNvPr id="21" name="직사각형 20"/>
          <p:cNvSpPr/>
          <p:nvPr/>
        </p:nvSpPr>
        <p:spPr>
          <a:xfrm>
            <a:off x="466442" y="1679915"/>
            <a:ext cx="605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1. </a:t>
            </a:r>
            <a:r>
              <a:rPr lang="en-US" altLang="ko-KR" sz="1200" dirty="0"/>
              <a:t>“</a:t>
            </a:r>
            <a:r>
              <a:rPr lang="ko-KR" altLang="ko-KR" sz="1200" dirty="0" err="1"/>
              <a:t>마이페이지</a:t>
            </a:r>
            <a:r>
              <a:rPr lang="en-US" altLang="ko-KR" sz="1200" dirty="0"/>
              <a:t>”</a:t>
            </a:r>
            <a:r>
              <a:rPr lang="ko-KR" altLang="ko-KR" sz="1200" dirty="0"/>
              <a:t>화면에서 상단의 </a:t>
            </a:r>
            <a:r>
              <a:rPr lang="en-US" altLang="ko-KR" sz="1200" b="1" dirty="0"/>
              <a:t>[</a:t>
            </a:r>
            <a:r>
              <a:rPr lang="en-US" altLang="ko-KR" sz="1200" b="1" dirty="0" err="1"/>
              <a:t>SyncThink</a:t>
            </a:r>
            <a:r>
              <a:rPr lang="en-US" altLang="ko-KR" sz="1200" b="1" dirty="0"/>
              <a:t>]</a:t>
            </a:r>
            <a:r>
              <a:rPr lang="ko-KR" altLang="ko-KR" sz="1200" dirty="0"/>
              <a:t>버튼을 클릭합니다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1699597" y="2117906"/>
            <a:ext cx="644358" cy="2472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461487" y="5548724"/>
            <a:ext cx="6055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altLang="ko-KR" sz="1200" dirty="0">
                <a:latin typeface="+mn-ea"/>
              </a:rPr>
              <a:t>2</a:t>
            </a:r>
            <a:r>
              <a:rPr lang="en-US" altLang="ko-KR" sz="1200" dirty="0" smtClean="0">
                <a:latin typeface="+mn-ea"/>
              </a:rPr>
              <a:t>. </a:t>
            </a:r>
            <a:r>
              <a:rPr lang="ko-KR" altLang="ko-KR" sz="1200" dirty="0"/>
              <a:t>모니터 화면에 </a:t>
            </a:r>
            <a:r>
              <a:rPr lang="en-US" altLang="ko-KR" sz="1200" b="1" dirty="0"/>
              <a:t>“</a:t>
            </a:r>
            <a:r>
              <a:rPr lang="en-US" altLang="ko-KR" sz="1200" b="1" dirty="0" err="1"/>
              <a:t>Xinics</a:t>
            </a:r>
            <a:r>
              <a:rPr lang="en-US" altLang="ko-KR" sz="1200" b="1" dirty="0"/>
              <a:t> Sync Presenter”</a:t>
            </a:r>
            <a:r>
              <a:rPr lang="ko-KR" altLang="ko-KR" sz="1200" b="1" dirty="0"/>
              <a:t>라는 이미지가 나타나면</a:t>
            </a:r>
            <a:r>
              <a:rPr lang="en-US" altLang="ko-KR" sz="1200" dirty="0"/>
              <a:t>, </a:t>
            </a:r>
            <a:r>
              <a:rPr lang="ko-KR" altLang="ko-KR" sz="1200" dirty="0" err="1"/>
              <a:t>모바일</a:t>
            </a:r>
            <a:r>
              <a:rPr lang="ko-KR" altLang="ko-KR" sz="1200" dirty="0"/>
              <a:t> 기기와</a:t>
            </a:r>
            <a:r>
              <a:rPr lang="en-US" altLang="ko-KR" sz="1200" dirty="0"/>
              <a:t> PC</a:t>
            </a:r>
            <a:r>
              <a:rPr lang="ko-KR" altLang="ko-KR" sz="1200" dirty="0"/>
              <a:t>와 접속할 수 있도록</a:t>
            </a:r>
            <a:r>
              <a:rPr lang="en-US" altLang="ko-KR" sz="1200" dirty="0"/>
              <a:t> “</a:t>
            </a:r>
            <a:r>
              <a:rPr lang="ko-KR" altLang="ko-KR" sz="1200" b="1" dirty="0" err="1"/>
              <a:t>대기상태모드</a:t>
            </a:r>
            <a:r>
              <a:rPr lang="en-US" altLang="ko-KR" sz="1200" dirty="0"/>
              <a:t>”</a:t>
            </a:r>
            <a:r>
              <a:rPr lang="ko-KR" altLang="ko-KR" sz="1200" dirty="0"/>
              <a:t>로 됩니다</a:t>
            </a:r>
            <a:r>
              <a:rPr lang="en-US" altLang="ko-KR" sz="1200" dirty="0"/>
              <a:t>. </a:t>
            </a:r>
            <a:endParaRPr lang="ko-KR" altLang="ko-KR" sz="1200" dirty="0"/>
          </a:p>
        </p:txBody>
      </p:sp>
      <p:grpSp>
        <p:nvGrpSpPr>
          <p:cNvPr id="25" name="Group 8887"/>
          <p:cNvGrpSpPr/>
          <p:nvPr/>
        </p:nvGrpSpPr>
        <p:grpSpPr>
          <a:xfrm>
            <a:off x="837961" y="6125173"/>
            <a:ext cx="5302267" cy="3347714"/>
            <a:chOff x="0" y="0"/>
            <a:chExt cx="5303520" cy="3346704"/>
          </a:xfrm>
        </p:grpSpPr>
        <p:sp>
          <p:nvSpPr>
            <p:cNvPr id="28" name="Rectangle 869"/>
            <p:cNvSpPr/>
            <p:nvPr/>
          </p:nvSpPr>
          <p:spPr>
            <a:xfrm>
              <a:off x="4248658" y="275636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870"/>
            <p:cNvSpPr/>
            <p:nvPr/>
          </p:nvSpPr>
          <p:spPr>
            <a:xfrm>
              <a:off x="305" y="3038306"/>
              <a:ext cx="168234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단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871"/>
            <p:cNvSpPr/>
            <p:nvPr/>
          </p:nvSpPr>
          <p:spPr>
            <a:xfrm>
              <a:off x="126746" y="3038306"/>
              <a:ext cx="36843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 kern="100">
                  <a:solidFill>
                    <a:srgbClr val="000000"/>
                  </a:solidFill>
                  <a:effectLst/>
                  <a:latin typeface="맑은 고딕" panose="020B0503020000020004" pitchFamily="50" charset="-127"/>
                  <a:ea typeface="Calibri" panose="020F0502020204030204" pitchFamily="34" charset="0"/>
                  <a:cs typeface="맑은 고딕" panose="020B0503020000020004" pitchFamily="50" charset="-127"/>
                </a:rPr>
                <a:t>,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Rectangle 872"/>
            <p:cNvSpPr/>
            <p:nvPr/>
          </p:nvSpPr>
          <p:spPr>
            <a:xfrm>
              <a:off x="154178" y="303830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873"/>
            <p:cNvSpPr/>
            <p:nvPr/>
          </p:nvSpPr>
          <p:spPr>
            <a:xfrm>
              <a:off x="218186" y="3038306"/>
              <a:ext cx="33646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왼쪽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874"/>
            <p:cNvSpPr/>
            <p:nvPr/>
          </p:nvSpPr>
          <p:spPr>
            <a:xfrm>
              <a:off x="472694" y="303830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Rectangle 875"/>
            <p:cNvSpPr/>
            <p:nvPr/>
          </p:nvSpPr>
          <p:spPr>
            <a:xfrm>
              <a:off x="535178" y="3038306"/>
              <a:ext cx="506554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하단의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Rectangle 876"/>
            <p:cNvSpPr/>
            <p:nvPr/>
          </p:nvSpPr>
          <p:spPr>
            <a:xfrm>
              <a:off x="916178" y="303830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Rectangle 877"/>
            <p:cNvSpPr/>
            <p:nvPr/>
          </p:nvSpPr>
          <p:spPr>
            <a:xfrm>
              <a:off x="980186" y="3038306"/>
              <a:ext cx="674788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와이파이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Rectangle 878"/>
            <p:cNvSpPr/>
            <p:nvPr/>
          </p:nvSpPr>
          <p:spPr>
            <a:xfrm>
              <a:off x="1488059" y="303830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Rectangle 879"/>
            <p:cNvSpPr/>
            <p:nvPr/>
          </p:nvSpPr>
          <p:spPr>
            <a:xfrm>
              <a:off x="1552067" y="3038306"/>
              <a:ext cx="504703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모양이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Rectangle 880"/>
            <p:cNvSpPr/>
            <p:nvPr/>
          </p:nvSpPr>
          <p:spPr>
            <a:xfrm>
              <a:off x="1933067" y="303830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Rectangle 881"/>
            <p:cNvSpPr/>
            <p:nvPr/>
          </p:nvSpPr>
          <p:spPr>
            <a:xfrm>
              <a:off x="1995551" y="3038306"/>
              <a:ext cx="843022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확인되어야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Rectangle 882"/>
            <p:cNvSpPr/>
            <p:nvPr/>
          </p:nvSpPr>
          <p:spPr>
            <a:xfrm>
              <a:off x="2631313" y="303830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Rectangle 883"/>
            <p:cNvSpPr/>
            <p:nvPr/>
          </p:nvSpPr>
          <p:spPr>
            <a:xfrm>
              <a:off x="2693797" y="3038306"/>
              <a:ext cx="338496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정상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Rectangle 884"/>
            <p:cNvSpPr/>
            <p:nvPr/>
          </p:nvSpPr>
          <p:spPr>
            <a:xfrm>
              <a:off x="2948305" y="303830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Rectangle 885"/>
            <p:cNvSpPr/>
            <p:nvPr/>
          </p:nvSpPr>
          <p:spPr>
            <a:xfrm>
              <a:off x="3012313" y="3038306"/>
              <a:ext cx="843023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작동합니다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Rectangle 886"/>
            <p:cNvSpPr/>
            <p:nvPr/>
          </p:nvSpPr>
          <p:spPr>
            <a:xfrm>
              <a:off x="3646297" y="3038306"/>
              <a:ext cx="36843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 kern="100">
                  <a:solidFill>
                    <a:srgbClr val="000000"/>
                  </a:solidFill>
                  <a:effectLst/>
                  <a:latin typeface="맑은 고딕" panose="020B0503020000020004" pitchFamily="50" charset="-127"/>
                  <a:ea typeface="Calibri" panose="020F0502020204030204" pitchFamily="34" charset="0"/>
                  <a:cs typeface="맑은 고딕" panose="020B0503020000020004" pitchFamily="50" charset="-127"/>
                </a:rPr>
                <a:t>.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Rectangle 887"/>
            <p:cNvSpPr/>
            <p:nvPr/>
          </p:nvSpPr>
          <p:spPr>
            <a:xfrm>
              <a:off x="3675253" y="303830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9" name="Picture 96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241292" cy="2846832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60" name="Picture 97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3936492" y="2894076"/>
              <a:ext cx="1362456" cy="44805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61" name="Shape 972"/>
            <p:cNvSpPr/>
            <p:nvPr/>
          </p:nvSpPr>
          <p:spPr>
            <a:xfrm>
              <a:off x="3931920" y="2889504"/>
              <a:ext cx="1371600" cy="457200"/>
            </a:xfrm>
            <a:custGeom>
              <a:avLst/>
              <a:gdLst/>
              <a:ahLst/>
              <a:cxnLst/>
              <a:rect l="0" t="0" r="0" b="0"/>
              <a:pathLst>
                <a:path w="1371600" h="457200">
                  <a:moveTo>
                    <a:pt x="0" y="457200"/>
                  </a:moveTo>
                  <a:lnTo>
                    <a:pt x="1371600" y="457200"/>
                  </a:lnTo>
                  <a:lnTo>
                    <a:pt x="1371600" y="0"/>
                  </a:lnTo>
                  <a:lnTo>
                    <a:pt x="0" y="0"/>
                  </a:lnTo>
                  <a:close/>
                </a:path>
              </a:pathLst>
            </a:custGeom>
            <a:ln w="9144" cap="flat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2" name="타원 61"/>
          <p:cNvSpPr/>
          <p:nvPr/>
        </p:nvSpPr>
        <p:spPr>
          <a:xfrm>
            <a:off x="5126326" y="8516213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/>
              <a:t>2</a:t>
            </a:r>
            <a:endParaRPr lang="ko-KR" altLang="en-US" sz="2000" b="1" dirty="0"/>
          </a:p>
        </p:txBody>
      </p:sp>
      <p:sp>
        <p:nvSpPr>
          <p:cNvPr id="63" name="직사각형 62"/>
          <p:cNvSpPr/>
          <p:nvPr/>
        </p:nvSpPr>
        <p:spPr>
          <a:xfrm>
            <a:off x="679332" y="8813417"/>
            <a:ext cx="371976" cy="2308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644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215" y="4868574"/>
            <a:ext cx="1616734" cy="2668274"/>
          </a:xfrm>
          <a:prstGeom prst="rect">
            <a:avLst/>
          </a:prstGeom>
        </p:spPr>
      </p:pic>
      <p:grpSp>
        <p:nvGrpSpPr>
          <p:cNvPr id="35" name="Group 8888"/>
          <p:cNvGrpSpPr/>
          <p:nvPr/>
        </p:nvGrpSpPr>
        <p:grpSpPr>
          <a:xfrm>
            <a:off x="1378041" y="1505186"/>
            <a:ext cx="2844264" cy="2113421"/>
            <a:chOff x="0" y="0"/>
            <a:chExt cx="2844456" cy="2113774"/>
          </a:xfrm>
        </p:grpSpPr>
        <p:sp>
          <p:nvSpPr>
            <p:cNvPr id="37" name="Rectangle 915"/>
            <p:cNvSpPr/>
            <p:nvPr/>
          </p:nvSpPr>
          <p:spPr>
            <a:xfrm>
              <a:off x="2785237" y="1951947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8" name="Picture 96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572" y="4571"/>
              <a:ext cx="2753868" cy="20193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39" name="Shape 968"/>
            <p:cNvSpPr/>
            <p:nvPr/>
          </p:nvSpPr>
          <p:spPr>
            <a:xfrm>
              <a:off x="0" y="0"/>
              <a:ext cx="2763012" cy="2028444"/>
            </a:xfrm>
            <a:custGeom>
              <a:avLst/>
              <a:gdLst/>
              <a:ahLst/>
              <a:cxnLst/>
              <a:rect l="0" t="0" r="0" b="0"/>
              <a:pathLst>
                <a:path w="2763012" h="2028444">
                  <a:moveTo>
                    <a:pt x="0" y="2028444"/>
                  </a:moveTo>
                  <a:lnTo>
                    <a:pt x="2763012" y="2028444"/>
                  </a:lnTo>
                  <a:lnTo>
                    <a:pt x="2763012" y="0"/>
                  </a:lnTo>
                  <a:lnTo>
                    <a:pt x="0" y="0"/>
                  </a:lnTo>
                  <a:close/>
                </a:path>
              </a:pathLst>
            </a:custGeom>
            <a:ln w="9144" cap="flat">
              <a:round/>
            </a:ln>
          </p:spPr>
          <p:style>
            <a:lnRef idx="1">
              <a:srgbClr val="7F7F7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40" name="Shape 969"/>
            <p:cNvSpPr/>
            <p:nvPr/>
          </p:nvSpPr>
          <p:spPr>
            <a:xfrm>
              <a:off x="1421130" y="118110"/>
              <a:ext cx="591312" cy="800100"/>
            </a:xfrm>
            <a:custGeom>
              <a:avLst/>
              <a:gdLst/>
              <a:ahLst/>
              <a:cxnLst/>
              <a:rect l="0" t="0" r="0" b="0"/>
              <a:pathLst>
                <a:path w="591312" h="800100">
                  <a:moveTo>
                    <a:pt x="0" y="800100"/>
                  </a:moveTo>
                  <a:lnTo>
                    <a:pt x="591312" y="800100"/>
                  </a:lnTo>
                  <a:lnTo>
                    <a:pt x="591312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016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461493" y="609595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4.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스마트 기기로 프레젠테이션 진행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녹음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계속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7" name="타원 26"/>
          <p:cNvSpPr/>
          <p:nvPr/>
        </p:nvSpPr>
        <p:spPr>
          <a:xfrm>
            <a:off x="3359927" y="1472879"/>
            <a:ext cx="528034" cy="5280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/>
              <a:t>3</a:t>
            </a:r>
            <a:endParaRPr lang="ko-KR" altLang="en-US" sz="2000" b="1" dirty="0"/>
          </a:p>
        </p:txBody>
      </p:sp>
      <p:sp>
        <p:nvSpPr>
          <p:cNvPr id="21" name="직사각형 20"/>
          <p:cNvSpPr/>
          <p:nvPr/>
        </p:nvSpPr>
        <p:spPr>
          <a:xfrm>
            <a:off x="466442" y="958698"/>
            <a:ext cx="60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3. </a:t>
            </a:r>
            <a:r>
              <a:rPr lang="ko-KR" altLang="ko-KR" sz="1200" dirty="0"/>
              <a:t>프레젠테이션에 사용할 </a:t>
            </a:r>
            <a:r>
              <a:rPr lang="ko-KR" altLang="en-US" sz="1200" dirty="0" smtClean="0"/>
              <a:t>스마트</a:t>
            </a:r>
            <a:r>
              <a:rPr lang="ko-KR" altLang="ko-KR" sz="1200" dirty="0" smtClean="0"/>
              <a:t> </a:t>
            </a:r>
            <a:r>
              <a:rPr lang="ko-KR" altLang="ko-KR" sz="1200" dirty="0"/>
              <a:t>기기에 설치된 </a:t>
            </a:r>
            <a:r>
              <a:rPr lang="en-US" altLang="ko-KR" sz="1200" b="1" dirty="0"/>
              <a:t>[</a:t>
            </a:r>
            <a:r>
              <a:rPr lang="en-US" altLang="ko-KR" sz="1200" b="1" dirty="0" err="1"/>
              <a:t>SyncThink</a:t>
            </a:r>
            <a:r>
              <a:rPr lang="en-US" altLang="ko-KR" sz="1200" b="1" dirty="0"/>
              <a:t>]</a:t>
            </a:r>
            <a:r>
              <a:rPr lang="en-US" altLang="ko-KR" sz="1200" dirty="0"/>
              <a:t> App</a:t>
            </a:r>
            <a:r>
              <a:rPr lang="ko-KR" altLang="ko-KR" sz="1200" dirty="0"/>
              <a:t>을 선택하여 </a:t>
            </a:r>
            <a:r>
              <a:rPr lang="ko-KR" altLang="ko-KR" sz="1200" dirty="0" smtClean="0"/>
              <a:t>실행합니다</a:t>
            </a:r>
            <a:r>
              <a:rPr lang="en-US" altLang="ko-KR" sz="1200" dirty="0" smtClean="0"/>
              <a:t>.</a:t>
            </a:r>
            <a:endParaRPr lang="ko-KR" altLang="ko-KR" sz="1200" dirty="0"/>
          </a:p>
        </p:txBody>
      </p:sp>
      <p:sp>
        <p:nvSpPr>
          <p:cNvPr id="24" name="직사각형 23"/>
          <p:cNvSpPr/>
          <p:nvPr/>
        </p:nvSpPr>
        <p:spPr>
          <a:xfrm>
            <a:off x="461492" y="4028055"/>
            <a:ext cx="6055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altLang="ko-KR" sz="1200" dirty="0" smtClean="0">
                <a:latin typeface="+mn-ea"/>
              </a:rPr>
              <a:t>4. </a:t>
            </a:r>
            <a:r>
              <a:rPr lang="ko-KR" altLang="ko-KR" sz="1200" dirty="0"/>
              <a:t>로그인 화면에서 하단의</a:t>
            </a:r>
            <a:r>
              <a:rPr lang="en-US" altLang="ko-KR" sz="1200" b="1" dirty="0"/>
              <a:t>[</a:t>
            </a:r>
            <a:r>
              <a:rPr lang="en-US" altLang="ko-KR" sz="1200" b="1" dirty="0" err="1"/>
              <a:t>SyncThink</a:t>
            </a:r>
            <a:r>
              <a:rPr lang="ko-KR" altLang="ko-KR" sz="1200" b="1" dirty="0"/>
              <a:t>로그인 사이트 선택하기</a:t>
            </a:r>
            <a:r>
              <a:rPr lang="en-US" altLang="ko-KR" sz="1200" b="1" dirty="0"/>
              <a:t>]</a:t>
            </a:r>
            <a:r>
              <a:rPr lang="ko-KR" altLang="ko-KR" sz="1200" dirty="0"/>
              <a:t>를 클릭하고</a:t>
            </a:r>
            <a:r>
              <a:rPr lang="en-US" altLang="ko-KR" sz="1200" dirty="0" smtClean="0"/>
              <a:t>,</a:t>
            </a:r>
            <a:br>
              <a:rPr lang="en-US" altLang="ko-KR" sz="1200" dirty="0" smtClean="0"/>
            </a:br>
            <a:r>
              <a:rPr lang="en-US" altLang="ko-KR" sz="1200" b="1" dirty="0" smtClean="0"/>
              <a:t>[</a:t>
            </a:r>
            <a:r>
              <a:rPr lang="ko-KR" altLang="ko-KR" sz="1200" b="1" dirty="0"/>
              <a:t>사이트 선택하기</a:t>
            </a:r>
            <a:r>
              <a:rPr lang="en-US" altLang="ko-KR" sz="1200" b="1" dirty="0"/>
              <a:t>]</a:t>
            </a:r>
            <a:r>
              <a:rPr lang="ko-KR" altLang="ko-KR" sz="1200" dirty="0"/>
              <a:t>를 한번 더 클릭해 </a:t>
            </a:r>
            <a:r>
              <a:rPr lang="en-US" altLang="ko-KR" sz="1200" b="1" dirty="0" smtClean="0"/>
              <a:t>“</a:t>
            </a:r>
            <a:r>
              <a:rPr lang="ko-KR" altLang="en-US" sz="1200" b="1" dirty="0" err="1" smtClean="0"/>
              <a:t>한림대학교</a:t>
            </a:r>
            <a:r>
              <a:rPr lang="en-US" altLang="ko-KR" sz="1200" b="1" dirty="0" smtClean="0"/>
              <a:t>”</a:t>
            </a:r>
            <a:r>
              <a:rPr lang="ko-KR" altLang="ko-KR" sz="1200" dirty="0"/>
              <a:t>를 선택합니다</a:t>
            </a:r>
            <a:r>
              <a:rPr lang="en-US" altLang="ko-KR" sz="1200" dirty="0"/>
              <a:t>.</a:t>
            </a:r>
            <a:endParaRPr lang="ko-KR" altLang="ko-KR" sz="1200" dirty="0"/>
          </a:p>
        </p:txBody>
      </p:sp>
      <p:pic>
        <p:nvPicPr>
          <p:cNvPr id="66" name="Picture 970"/>
          <p:cNvPicPr/>
          <p:nvPr/>
        </p:nvPicPr>
        <p:blipFill>
          <a:blip r:embed="rId5"/>
          <a:stretch>
            <a:fillRect/>
          </a:stretch>
        </p:blipFill>
        <p:spPr>
          <a:xfrm>
            <a:off x="660218" y="4875905"/>
            <a:ext cx="1517045" cy="2668274"/>
          </a:xfrm>
          <a:prstGeom prst="rect">
            <a:avLst/>
          </a:prstGeom>
        </p:spPr>
      </p:pic>
      <p:pic>
        <p:nvPicPr>
          <p:cNvPr id="67" name="Picture 973"/>
          <p:cNvPicPr/>
          <p:nvPr/>
        </p:nvPicPr>
        <p:blipFill>
          <a:blip r:embed="rId6"/>
          <a:stretch>
            <a:fillRect/>
          </a:stretch>
        </p:blipFill>
        <p:spPr>
          <a:xfrm>
            <a:off x="2453672" y="4877890"/>
            <a:ext cx="1686954" cy="2666289"/>
          </a:xfrm>
          <a:prstGeom prst="rect">
            <a:avLst/>
          </a:prstGeom>
        </p:spPr>
      </p:pic>
      <p:sp>
        <p:nvSpPr>
          <p:cNvPr id="68" name="Shape 976"/>
          <p:cNvSpPr/>
          <p:nvPr/>
        </p:nvSpPr>
        <p:spPr>
          <a:xfrm>
            <a:off x="681890" y="7134211"/>
            <a:ext cx="1463298" cy="359343"/>
          </a:xfrm>
          <a:custGeom>
            <a:avLst/>
            <a:gdLst/>
            <a:ahLst/>
            <a:cxnLst/>
            <a:rect l="0" t="0" r="0" b="0"/>
            <a:pathLst>
              <a:path w="1286256" h="275844">
                <a:moveTo>
                  <a:pt x="0" y="275844"/>
                </a:moveTo>
                <a:lnTo>
                  <a:pt x="1286256" y="275844"/>
                </a:lnTo>
                <a:lnTo>
                  <a:pt x="1286256" y="0"/>
                </a:lnTo>
                <a:lnTo>
                  <a:pt x="0" y="0"/>
                </a:lnTo>
                <a:close/>
              </a:path>
            </a:pathLst>
          </a:custGeom>
          <a:ln w="28956" cap="flat">
            <a:miter lim="101600"/>
          </a:ln>
        </p:spPr>
        <p:style>
          <a:lnRef idx="1">
            <a:srgbClr val="FF0000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ko-KR" altLang="en-US"/>
          </a:p>
        </p:txBody>
      </p:sp>
      <p:sp>
        <p:nvSpPr>
          <p:cNvPr id="69" name="Shape 977"/>
          <p:cNvSpPr/>
          <p:nvPr/>
        </p:nvSpPr>
        <p:spPr>
          <a:xfrm>
            <a:off x="2484013" y="7100459"/>
            <a:ext cx="1636675" cy="373241"/>
          </a:xfrm>
          <a:custGeom>
            <a:avLst/>
            <a:gdLst/>
            <a:ahLst/>
            <a:cxnLst/>
            <a:rect l="0" t="0" r="0" b="0"/>
            <a:pathLst>
              <a:path w="1438656" h="286512">
                <a:moveTo>
                  <a:pt x="0" y="286512"/>
                </a:moveTo>
                <a:lnTo>
                  <a:pt x="1438656" y="286512"/>
                </a:lnTo>
                <a:lnTo>
                  <a:pt x="1438656" y="0"/>
                </a:lnTo>
                <a:lnTo>
                  <a:pt x="0" y="0"/>
                </a:lnTo>
                <a:close/>
              </a:path>
            </a:pathLst>
          </a:custGeom>
          <a:ln w="28956" cap="flat">
            <a:miter lim="101600"/>
          </a:ln>
        </p:spPr>
        <p:style>
          <a:lnRef idx="1">
            <a:srgbClr val="FF0000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ko-KR" altLang="en-US"/>
          </a:p>
        </p:txBody>
      </p:sp>
      <p:sp>
        <p:nvSpPr>
          <p:cNvPr id="70" name="Shape 978"/>
          <p:cNvSpPr/>
          <p:nvPr/>
        </p:nvSpPr>
        <p:spPr>
          <a:xfrm>
            <a:off x="4506036" y="6097304"/>
            <a:ext cx="1469841" cy="210813"/>
          </a:xfrm>
          <a:custGeom>
            <a:avLst/>
            <a:gdLst/>
            <a:ahLst/>
            <a:cxnLst/>
            <a:rect l="0" t="0" r="0" b="0"/>
            <a:pathLst>
              <a:path w="1476756" h="228600">
                <a:moveTo>
                  <a:pt x="0" y="228600"/>
                </a:moveTo>
                <a:lnTo>
                  <a:pt x="1476756" y="228600"/>
                </a:lnTo>
                <a:lnTo>
                  <a:pt x="1476756" y="0"/>
                </a:lnTo>
                <a:lnTo>
                  <a:pt x="0" y="0"/>
                </a:lnTo>
                <a:close/>
              </a:path>
            </a:pathLst>
          </a:custGeom>
          <a:ln w="28956" cap="flat">
            <a:miter lim="101600"/>
          </a:ln>
        </p:spPr>
        <p:style>
          <a:lnRef idx="1">
            <a:srgbClr val="FF0000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ko-KR" altLang="en-US"/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2145188" y="7302321"/>
            <a:ext cx="30848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/>
          <p:nvPr/>
        </p:nvCxnSpPr>
        <p:spPr>
          <a:xfrm flipV="1">
            <a:off x="4140731" y="6308117"/>
            <a:ext cx="365305" cy="7853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647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461493" y="609595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4.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스마트 기기로 프레젠테이션 진행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녹음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계속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66442" y="958698"/>
            <a:ext cx="605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5</a:t>
            </a:r>
            <a:r>
              <a:rPr lang="en-US" altLang="ko-KR" sz="1200" dirty="0" smtClean="0">
                <a:latin typeface="+mn-ea"/>
              </a:rPr>
              <a:t>. </a:t>
            </a:r>
            <a:r>
              <a:rPr lang="ko-KR" altLang="en-US" sz="1200" dirty="0" err="1" smtClean="0"/>
              <a:t>한림대학교</a:t>
            </a:r>
            <a:r>
              <a:rPr lang="ko-KR" altLang="en-US" sz="1200" dirty="0" smtClean="0"/>
              <a:t> 로고 확인 후</a:t>
            </a:r>
            <a:r>
              <a:rPr lang="ko-KR" altLang="ko-KR" sz="1200" dirty="0" smtClean="0"/>
              <a:t> </a:t>
            </a:r>
            <a:r>
              <a:rPr lang="en-US" altLang="ko-KR" sz="1200" b="1" dirty="0" smtClean="0"/>
              <a:t>[</a:t>
            </a:r>
            <a:r>
              <a:rPr lang="ko-KR" altLang="ko-KR" sz="1200" b="1" dirty="0"/>
              <a:t>로그인</a:t>
            </a:r>
            <a:r>
              <a:rPr lang="en-US" altLang="ko-KR" sz="1200" b="1" dirty="0"/>
              <a:t>]</a:t>
            </a:r>
            <a:r>
              <a:rPr lang="ko-KR" altLang="ko-KR" sz="1200" dirty="0"/>
              <a:t>을 클릭합니다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461492" y="4453062"/>
            <a:ext cx="6055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altLang="ko-KR" sz="1200" dirty="0" smtClean="0">
                <a:latin typeface="+mn-ea"/>
              </a:rPr>
              <a:t>6. </a:t>
            </a:r>
            <a:r>
              <a:rPr lang="ko-KR" altLang="ko-KR" sz="1200" dirty="0"/>
              <a:t>로그인 후</a:t>
            </a:r>
            <a:r>
              <a:rPr lang="en-US" altLang="ko-KR" sz="1200" dirty="0"/>
              <a:t> ‘</a:t>
            </a:r>
            <a:r>
              <a:rPr lang="ko-KR" altLang="ko-KR" sz="1200" dirty="0"/>
              <a:t>자료함</a:t>
            </a:r>
            <a:r>
              <a:rPr lang="en-US" altLang="ko-KR" sz="1200" dirty="0"/>
              <a:t>’</a:t>
            </a:r>
            <a:r>
              <a:rPr lang="ko-KR" altLang="ko-KR" sz="1200" dirty="0"/>
              <a:t>에서 업로드 한 </a:t>
            </a:r>
            <a:r>
              <a:rPr lang="ko-KR" altLang="ko-KR" sz="1200" b="1" dirty="0"/>
              <a:t>발표 자료를 선택</a:t>
            </a:r>
            <a:r>
              <a:rPr lang="ko-KR" altLang="ko-KR" sz="1200" dirty="0"/>
              <a:t>하고</a:t>
            </a:r>
            <a:r>
              <a:rPr lang="en-US" altLang="ko-KR" sz="1200" dirty="0"/>
              <a:t>, </a:t>
            </a:r>
            <a:r>
              <a:rPr lang="ko-KR" altLang="ko-KR" sz="1200" dirty="0"/>
              <a:t>다운로드 창이 나타나면 안정적인 프레젠테이션을 진행할 수 있도록 </a:t>
            </a:r>
            <a:r>
              <a:rPr lang="en-US" altLang="ko-KR" sz="1200" b="1" dirty="0"/>
              <a:t>[</a:t>
            </a:r>
            <a:r>
              <a:rPr lang="ko-KR" altLang="ko-KR" sz="1200" b="1" dirty="0"/>
              <a:t>예</a:t>
            </a:r>
            <a:r>
              <a:rPr lang="en-US" altLang="ko-KR" sz="1200" b="1" dirty="0"/>
              <a:t>]</a:t>
            </a:r>
            <a:r>
              <a:rPr lang="ko-KR" altLang="ko-KR" sz="1200" dirty="0"/>
              <a:t>를 선택합니다</a:t>
            </a:r>
            <a:r>
              <a:rPr lang="en-US" altLang="ko-KR" sz="1200" dirty="0" smtClean="0"/>
              <a:t>.</a:t>
            </a:r>
            <a:endParaRPr lang="ko-KR" altLang="ko-KR" sz="1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3"/>
          <a:stretch/>
        </p:blipFill>
        <p:spPr>
          <a:xfrm>
            <a:off x="2184248" y="1506336"/>
            <a:ext cx="1439696" cy="2471094"/>
          </a:xfrm>
          <a:prstGeom prst="rect">
            <a:avLst/>
          </a:prstGeom>
        </p:spPr>
      </p:pic>
      <p:grpSp>
        <p:nvGrpSpPr>
          <p:cNvPr id="25" name="Group 9584"/>
          <p:cNvGrpSpPr/>
          <p:nvPr/>
        </p:nvGrpSpPr>
        <p:grpSpPr>
          <a:xfrm>
            <a:off x="1347245" y="5156912"/>
            <a:ext cx="4283710" cy="2940685"/>
            <a:chOff x="0" y="0"/>
            <a:chExt cx="4285488" cy="2941320"/>
          </a:xfrm>
        </p:grpSpPr>
        <p:pic>
          <p:nvPicPr>
            <p:cNvPr id="26" name="Picture 111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010156" cy="2941320"/>
            </a:xfrm>
            <a:prstGeom prst="rect">
              <a:avLst/>
            </a:prstGeom>
          </p:spPr>
        </p:pic>
        <p:pic>
          <p:nvPicPr>
            <p:cNvPr id="28" name="Picture 112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286000" y="0"/>
              <a:ext cx="1999488" cy="2910840"/>
            </a:xfrm>
            <a:prstGeom prst="rect">
              <a:avLst/>
            </a:prstGeom>
          </p:spPr>
        </p:pic>
        <p:sp>
          <p:nvSpPr>
            <p:cNvPr id="29" name="Shape 1121"/>
            <p:cNvSpPr/>
            <p:nvPr/>
          </p:nvSpPr>
          <p:spPr>
            <a:xfrm>
              <a:off x="19050" y="372618"/>
              <a:ext cx="1972056" cy="513588"/>
            </a:xfrm>
            <a:custGeom>
              <a:avLst/>
              <a:gdLst/>
              <a:ahLst/>
              <a:cxnLst/>
              <a:rect l="0" t="0" r="0" b="0"/>
              <a:pathLst>
                <a:path w="1972056" h="513588">
                  <a:moveTo>
                    <a:pt x="0" y="513588"/>
                  </a:moveTo>
                  <a:lnTo>
                    <a:pt x="1972056" y="513588"/>
                  </a:lnTo>
                  <a:lnTo>
                    <a:pt x="1972056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270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30" name="Shape 1122"/>
            <p:cNvSpPr/>
            <p:nvPr/>
          </p:nvSpPr>
          <p:spPr>
            <a:xfrm>
              <a:off x="3268218" y="1639063"/>
              <a:ext cx="847344" cy="257556"/>
            </a:xfrm>
            <a:custGeom>
              <a:avLst/>
              <a:gdLst/>
              <a:ahLst/>
              <a:cxnLst/>
              <a:rect l="0" t="0" r="0" b="0"/>
              <a:pathLst>
                <a:path w="847344" h="257556">
                  <a:moveTo>
                    <a:pt x="0" y="257556"/>
                  </a:moveTo>
                  <a:lnTo>
                    <a:pt x="847344" y="257556"/>
                  </a:lnTo>
                  <a:lnTo>
                    <a:pt x="847344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270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8964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461493" y="609595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4.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스마트 기기로 프레젠테이션 진행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녹음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계속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66442" y="958698"/>
            <a:ext cx="60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7. </a:t>
            </a:r>
            <a:r>
              <a:rPr lang="ko-KR" altLang="ko-KR" sz="1200" dirty="0"/>
              <a:t>프레젠테이션 준비 화면에서 </a:t>
            </a:r>
            <a:r>
              <a:rPr lang="en-US" altLang="ko-KR" sz="1200" b="1" dirty="0"/>
              <a:t>[Sync Presentation]</a:t>
            </a:r>
            <a:r>
              <a:rPr lang="ko-KR" altLang="ko-KR" sz="1200" dirty="0"/>
              <a:t>버튼을 클릭하여</a:t>
            </a:r>
            <a:r>
              <a:rPr lang="en-US" altLang="ko-KR" sz="1200" dirty="0"/>
              <a:t>, PC</a:t>
            </a:r>
            <a:r>
              <a:rPr lang="ko-KR" altLang="ko-KR" sz="1200" dirty="0"/>
              <a:t>와 연결합니다</a:t>
            </a:r>
            <a:r>
              <a:rPr lang="en-US" altLang="ko-KR" sz="1200" dirty="0"/>
              <a:t>. </a:t>
            </a:r>
            <a:r>
              <a:rPr lang="ko-KR" altLang="ko-KR" sz="1200" dirty="0" smtClean="0"/>
              <a:t>이때</a:t>
            </a:r>
            <a:r>
              <a:rPr lang="en-US" altLang="ko-KR" sz="1200" dirty="0" smtClean="0"/>
              <a:t> </a:t>
            </a:r>
            <a:r>
              <a:rPr lang="ko-KR" altLang="en-US" sz="1200" dirty="0" err="1" smtClean="0"/>
              <a:t>스마트기기</a:t>
            </a:r>
            <a:r>
              <a:rPr lang="ko-KR" altLang="ko-KR" sz="1200" dirty="0" smtClean="0"/>
              <a:t> </a:t>
            </a:r>
            <a:r>
              <a:rPr lang="ko-KR" altLang="ko-KR" sz="1200" dirty="0"/>
              <a:t>화면과</a:t>
            </a:r>
            <a:r>
              <a:rPr lang="en-US" altLang="ko-KR" sz="1200" dirty="0"/>
              <a:t> PC</a:t>
            </a:r>
            <a:r>
              <a:rPr lang="ko-KR" altLang="ko-KR" sz="1200" dirty="0"/>
              <a:t>화면이 동일하게 보여 지는지 </a:t>
            </a:r>
            <a:r>
              <a:rPr lang="ko-KR" altLang="ko-KR" sz="1200" dirty="0" smtClean="0"/>
              <a:t>확인합니다</a:t>
            </a:r>
            <a:r>
              <a:rPr lang="en-US" altLang="ko-KR" sz="1200" dirty="0" smtClean="0"/>
              <a:t>.</a:t>
            </a:r>
            <a:endParaRPr lang="ko-KR" altLang="ko-KR" sz="1200" dirty="0"/>
          </a:p>
        </p:txBody>
      </p:sp>
      <p:sp>
        <p:nvSpPr>
          <p:cNvPr id="24" name="직사각형 23"/>
          <p:cNvSpPr/>
          <p:nvPr/>
        </p:nvSpPr>
        <p:spPr>
          <a:xfrm>
            <a:off x="461493" y="3603056"/>
            <a:ext cx="60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altLang="ko-KR" sz="1200" dirty="0">
                <a:latin typeface="+mn-ea"/>
              </a:rPr>
              <a:t>8</a:t>
            </a:r>
            <a:r>
              <a:rPr lang="en-US" altLang="ko-KR" sz="1200" dirty="0" smtClean="0">
                <a:latin typeface="+mn-ea"/>
              </a:rPr>
              <a:t>. </a:t>
            </a:r>
            <a:r>
              <a:rPr lang="en-US" altLang="ko-KR" sz="1200" b="1" dirty="0"/>
              <a:t>[</a:t>
            </a:r>
            <a:r>
              <a:rPr lang="ko-KR" altLang="ko-KR" sz="1200" b="1" dirty="0"/>
              <a:t>녹음</a:t>
            </a:r>
            <a:r>
              <a:rPr lang="en-US" altLang="ko-KR" sz="1200" b="1" dirty="0"/>
              <a:t>]</a:t>
            </a:r>
            <a:r>
              <a:rPr lang="en-US" altLang="ko-KR" sz="1200" dirty="0"/>
              <a:t> </a:t>
            </a:r>
            <a:r>
              <a:rPr lang="ko-KR" altLang="ko-KR" sz="1200" dirty="0"/>
              <a:t>버튼을 클릭하여 녹화를 시작합니다</a:t>
            </a:r>
            <a:r>
              <a:rPr lang="en-US" altLang="ko-KR" sz="1200" dirty="0"/>
              <a:t>. </a:t>
            </a:r>
            <a:r>
              <a:rPr lang="ko-KR" altLang="ko-KR" sz="1200" dirty="0"/>
              <a:t>녹화 중 슬라이드를 확대</a:t>
            </a:r>
            <a:r>
              <a:rPr lang="en-US" altLang="ko-KR" sz="1200" dirty="0"/>
              <a:t>/</a:t>
            </a:r>
            <a:r>
              <a:rPr lang="ko-KR" altLang="ko-KR" sz="1200" dirty="0"/>
              <a:t>축소 하거나 </a:t>
            </a:r>
            <a:r>
              <a:rPr lang="ko-KR" altLang="ko-KR" sz="1200" dirty="0" err="1" smtClean="0"/>
              <a:t>슬라이드</a:t>
            </a:r>
            <a:r>
              <a:rPr lang="ko-KR" altLang="ko-KR" sz="1200" dirty="0" err="1"/>
              <a:t>화면을</a:t>
            </a:r>
            <a:r>
              <a:rPr lang="ko-KR" altLang="ko-KR" sz="1200" dirty="0"/>
              <a:t> 손으로 터치하여 좌</a:t>
            </a:r>
            <a:r>
              <a:rPr lang="en-US" altLang="ko-KR" sz="1200" dirty="0"/>
              <a:t>/</a:t>
            </a:r>
            <a:r>
              <a:rPr lang="ko-KR" altLang="ko-KR" sz="1200" dirty="0"/>
              <a:t>우로 슬라이딩하여 슬라이드 이동 및 애니메이션을 실행할 수 </a:t>
            </a:r>
            <a:r>
              <a:rPr lang="ko-KR" altLang="ko-KR" sz="1200" dirty="0" smtClean="0"/>
              <a:t>있</a:t>
            </a:r>
            <a:r>
              <a:rPr lang="ko-KR" altLang="en-US" sz="1200" dirty="0" smtClean="0"/>
              <a:t>습니다</a:t>
            </a:r>
            <a:r>
              <a:rPr lang="en-US" altLang="ko-KR" sz="1200" dirty="0" smtClean="0"/>
              <a:t>.</a:t>
            </a:r>
            <a:endParaRPr lang="ko-KR" altLang="ko-KR" sz="1200" dirty="0"/>
          </a:p>
        </p:txBody>
      </p:sp>
      <p:grpSp>
        <p:nvGrpSpPr>
          <p:cNvPr id="16" name="Group 9585"/>
          <p:cNvGrpSpPr/>
          <p:nvPr/>
        </p:nvGrpSpPr>
        <p:grpSpPr>
          <a:xfrm>
            <a:off x="2005926" y="1613653"/>
            <a:ext cx="2491105" cy="1809750"/>
            <a:chOff x="0" y="0"/>
            <a:chExt cx="1866900" cy="1357884"/>
          </a:xfrm>
        </p:grpSpPr>
        <p:pic>
          <p:nvPicPr>
            <p:cNvPr id="17" name="Picture 112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866900" cy="1357884"/>
            </a:xfrm>
            <a:prstGeom prst="rect">
              <a:avLst/>
            </a:prstGeom>
          </p:spPr>
        </p:pic>
        <p:sp>
          <p:nvSpPr>
            <p:cNvPr id="18" name="Shape 1124"/>
            <p:cNvSpPr/>
            <p:nvPr/>
          </p:nvSpPr>
          <p:spPr>
            <a:xfrm>
              <a:off x="924306" y="1049273"/>
              <a:ext cx="923544" cy="294132"/>
            </a:xfrm>
            <a:custGeom>
              <a:avLst/>
              <a:gdLst/>
              <a:ahLst/>
              <a:cxnLst/>
              <a:rect l="0" t="0" r="0" b="0"/>
              <a:pathLst>
                <a:path w="923544" h="294132">
                  <a:moveTo>
                    <a:pt x="0" y="294132"/>
                  </a:moveTo>
                  <a:lnTo>
                    <a:pt x="923544" y="294132"/>
                  </a:lnTo>
                  <a:lnTo>
                    <a:pt x="923544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270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9" name="Group 8268"/>
          <p:cNvGrpSpPr/>
          <p:nvPr/>
        </p:nvGrpSpPr>
        <p:grpSpPr>
          <a:xfrm>
            <a:off x="1847167" y="4249387"/>
            <a:ext cx="2649864" cy="3161674"/>
            <a:chOff x="0" y="0"/>
            <a:chExt cx="2799283" cy="3342132"/>
          </a:xfrm>
        </p:grpSpPr>
        <p:sp>
          <p:nvSpPr>
            <p:cNvPr id="20" name="Rectangle 1186"/>
            <p:cNvSpPr/>
            <p:nvPr/>
          </p:nvSpPr>
          <p:spPr>
            <a:xfrm>
              <a:off x="0" y="114893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1187"/>
            <p:cNvSpPr/>
            <p:nvPr/>
          </p:nvSpPr>
          <p:spPr>
            <a:xfrm>
              <a:off x="254508" y="453221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1188"/>
            <p:cNvSpPr/>
            <p:nvPr/>
          </p:nvSpPr>
          <p:spPr>
            <a:xfrm>
              <a:off x="254508" y="791549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1189"/>
            <p:cNvSpPr/>
            <p:nvPr/>
          </p:nvSpPr>
          <p:spPr>
            <a:xfrm>
              <a:off x="254508" y="1131401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1190"/>
            <p:cNvSpPr/>
            <p:nvPr/>
          </p:nvSpPr>
          <p:spPr>
            <a:xfrm>
              <a:off x="254508" y="1469729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1191"/>
            <p:cNvSpPr/>
            <p:nvPr/>
          </p:nvSpPr>
          <p:spPr>
            <a:xfrm>
              <a:off x="254508" y="1808438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Rectangle 1192"/>
            <p:cNvSpPr/>
            <p:nvPr/>
          </p:nvSpPr>
          <p:spPr>
            <a:xfrm>
              <a:off x="254508" y="214676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1193"/>
            <p:cNvSpPr/>
            <p:nvPr/>
          </p:nvSpPr>
          <p:spPr>
            <a:xfrm>
              <a:off x="254508" y="2485094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Rectangle 1194"/>
            <p:cNvSpPr/>
            <p:nvPr/>
          </p:nvSpPr>
          <p:spPr>
            <a:xfrm>
              <a:off x="254508" y="282494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1195"/>
            <p:cNvSpPr/>
            <p:nvPr/>
          </p:nvSpPr>
          <p:spPr>
            <a:xfrm>
              <a:off x="254508" y="3163274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Picture 125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94995" y="0"/>
              <a:ext cx="2304288" cy="3342132"/>
            </a:xfrm>
            <a:prstGeom prst="rect">
              <a:avLst/>
            </a:prstGeom>
          </p:spPr>
        </p:pic>
        <p:sp>
          <p:nvSpPr>
            <p:cNvPr id="38" name="Shape 1251"/>
            <p:cNvSpPr/>
            <p:nvPr/>
          </p:nvSpPr>
          <p:spPr>
            <a:xfrm>
              <a:off x="524713" y="2943606"/>
              <a:ext cx="486156" cy="371856"/>
            </a:xfrm>
            <a:custGeom>
              <a:avLst/>
              <a:gdLst/>
              <a:ahLst/>
              <a:cxnLst/>
              <a:rect l="0" t="0" r="0" b="0"/>
              <a:pathLst>
                <a:path w="486156" h="371856">
                  <a:moveTo>
                    <a:pt x="0" y="371856"/>
                  </a:moveTo>
                  <a:lnTo>
                    <a:pt x="486156" y="371856"/>
                  </a:lnTo>
                  <a:lnTo>
                    <a:pt x="486156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270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  <p:pic>
        <p:nvPicPr>
          <p:cNvPr id="39" name="그림 3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779" y="7508383"/>
            <a:ext cx="3234449" cy="2204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그림 3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62" y="7819088"/>
            <a:ext cx="316865" cy="3048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215462" y="8099111"/>
            <a:ext cx="3429000" cy="126759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1255"/>
              </a:spcAft>
            </a:pPr>
            <a:r>
              <a:rPr lang="ko-KR" altLang="ko-KR" sz="1100" b="1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자유자재로 프레젠테이션 제어 팁 </a:t>
            </a:r>
            <a:r>
              <a:rPr lang="en-US" altLang="ko-KR" sz="1100" b="1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(tip)</a:t>
            </a:r>
            <a:endParaRPr lang="ko-KR" altLang="ko-KR" sz="1100" kern="1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1255"/>
              </a:spcAft>
            </a:pP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-  </a:t>
            </a:r>
            <a:r>
              <a:rPr lang="ko-KR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슬라이드 이동 </a:t>
            </a: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ko-KR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손으로 화면을 넘깁니다</a:t>
            </a: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ko-KR" altLang="ko-KR" sz="1100" kern="1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1255"/>
              </a:spcAft>
            </a:pP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- </a:t>
            </a:r>
            <a:r>
              <a:rPr lang="ko-KR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슬라이드 확대</a:t>
            </a: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ko-KR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축소 </a:t>
            </a: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ko-KR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손으로 확대</a:t>
            </a: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ko-KR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축소 합니다</a:t>
            </a: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ko-KR" altLang="ko-KR" sz="1100" kern="1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1255"/>
              </a:spcAft>
            </a:pP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- </a:t>
            </a:r>
            <a:r>
              <a:rPr lang="ko-KR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하이라이트 </a:t>
            </a:r>
            <a:r>
              <a:rPr lang="ko-KR" altLang="ko-KR" sz="1000" kern="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지시봉</a:t>
            </a: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(</a:t>
            </a:r>
            <a:r>
              <a:rPr lang="ko-KR" altLang="ko-KR" sz="1000" kern="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해당화면을</a:t>
            </a:r>
            <a:r>
              <a:rPr lang="ko-KR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꾹 누릅니다</a:t>
            </a:r>
            <a:r>
              <a:rPr lang="en-US" altLang="ko-KR" sz="1000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ko-KR" altLang="ko-KR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282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461493" y="609595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4.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스마트 기기로 프레젠테이션 진행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녹음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계속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66442" y="958698"/>
            <a:ext cx="60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9</a:t>
            </a:r>
            <a:r>
              <a:rPr lang="en-US" altLang="ko-KR" sz="1200" dirty="0" smtClean="0">
                <a:latin typeface="+mn-ea"/>
              </a:rPr>
              <a:t>. </a:t>
            </a:r>
            <a:r>
              <a:rPr lang="ko-KR" altLang="ko-KR" sz="1200" dirty="0"/>
              <a:t>프레젠테이션 녹화를 모두 마치고 나면 </a:t>
            </a:r>
            <a:r>
              <a:rPr lang="en-US" altLang="ko-KR" sz="1200" b="1" dirty="0"/>
              <a:t>[</a:t>
            </a:r>
            <a:r>
              <a:rPr lang="ko-KR" altLang="ko-KR" sz="1200" b="1" dirty="0"/>
              <a:t>녹화 종료</a:t>
            </a:r>
            <a:r>
              <a:rPr lang="en-US" altLang="ko-KR" sz="1200" b="1" dirty="0"/>
              <a:t>]</a:t>
            </a:r>
            <a:r>
              <a:rPr lang="en-US" altLang="ko-KR" sz="1200" dirty="0"/>
              <a:t> </a:t>
            </a:r>
            <a:r>
              <a:rPr lang="ko-KR" altLang="ko-KR" sz="1200" dirty="0"/>
              <a:t>버튼을 클릭합니다</a:t>
            </a:r>
            <a:r>
              <a:rPr lang="en-US" altLang="ko-KR" sz="1200" dirty="0"/>
              <a:t>. 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ko-KR" altLang="ko-KR" sz="1200" dirty="0" smtClean="0"/>
              <a:t>녹화 </a:t>
            </a:r>
            <a:r>
              <a:rPr lang="ko-KR" altLang="ko-KR" sz="1200" dirty="0"/>
              <a:t>종료와 동시에 자동으로</a:t>
            </a:r>
            <a:r>
              <a:rPr lang="en-US" altLang="ko-KR" sz="1200" dirty="0"/>
              <a:t> App</a:t>
            </a:r>
            <a:r>
              <a:rPr lang="ko-KR" altLang="ko-KR" sz="1200" dirty="0"/>
              <a:t>에 있는</a:t>
            </a:r>
            <a:r>
              <a:rPr lang="en-US" altLang="ko-KR" sz="1200" dirty="0"/>
              <a:t> ‘</a:t>
            </a:r>
            <a:r>
              <a:rPr lang="ko-KR" altLang="ko-KR" sz="1200" dirty="0" err="1"/>
              <a:t>콘텐츠함</a:t>
            </a:r>
            <a:r>
              <a:rPr lang="en-US" altLang="ko-KR" sz="1200" dirty="0"/>
              <a:t>’</a:t>
            </a:r>
            <a:r>
              <a:rPr lang="ko-KR" altLang="ko-KR" sz="1200" dirty="0"/>
              <a:t>에 </a:t>
            </a:r>
            <a:r>
              <a:rPr lang="ko-KR" altLang="ko-KR" sz="1200" dirty="0" smtClean="0"/>
              <a:t>저장됩니다</a:t>
            </a:r>
            <a:r>
              <a:rPr lang="en-US" altLang="ko-KR" sz="1200" dirty="0" smtClean="0"/>
              <a:t>.</a:t>
            </a:r>
            <a:endParaRPr lang="ko-KR" altLang="ko-KR" sz="1200" dirty="0"/>
          </a:p>
        </p:txBody>
      </p:sp>
      <p:sp>
        <p:nvSpPr>
          <p:cNvPr id="24" name="직사각형 23"/>
          <p:cNvSpPr/>
          <p:nvPr/>
        </p:nvSpPr>
        <p:spPr>
          <a:xfrm>
            <a:off x="461493" y="5740949"/>
            <a:ext cx="6055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altLang="ko-KR" sz="1200" dirty="0" smtClean="0">
                <a:latin typeface="+mn-ea"/>
              </a:rPr>
              <a:t>10. </a:t>
            </a:r>
            <a:r>
              <a:rPr lang="ko-KR" altLang="ko-KR" sz="1200" dirty="0" err="1"/>
              <a:t>콘텐츠</a:t>
            </a:r>
            <a:r>
              <a:rPr lang="ko-KR" altLang="ko-KR" sz="1200" dirty="0"/>
              <a:t> 함에서 녹음 된 </a:t>
            </a:r>
            <a:r>
              <a:rPr lang="ko-KR" altLang="ko-KR" sz="1200" dirty="0" err="1"/>
              <a:t>콘텐츠를</a:t>
            </a:r>
            <a:r>
              <a:rPr lang="ko-KR" altLang="ko-KR" sz="1200" dirty="0"/>
              <a:t> 선택하고</a:t>
            </a:r>
            <a:r>
              <a:rPr lang="en-US" altLang="ko-KR" sz="1200" dirty="0"/>
              <a:t>. </a:t>
            </a:r>
            <a:r>
              <a:rPr lang="ko-KR" altLang="ko-KR" sz="1200" dirty="0"/>
              <a:t>상단의 </a:t>
            </a:r>
            <a:r>
              <a:rPr lang="en-US" altLang="ko-KR" sz="1200" b="1" dirty="0"/>
              <a:t>[</a:t>
            </a:r>
            <a:r>
              <a:rPr lang="ko-KR" altLang="ko-KR" sz="1200" b="1" dirty="0"/>
              <a:t>업로드</a:t>
            </a:r>
            <a:r>
              <a:rPr lang="en-US" altLang="ko-KR" sz="1200" b="1" dirty="0"/>
              <a:t>]</a:t>
            </a:r>
            <a:r>
              <a:rPr lang="ko-KR" altLang="ko-KR" sz="1200" dirty="0"/>
              <a:t>버튼을 </a:t>
            </a:r>
            <a:r>
              <a:rPr lang="ko-KR" altLang="ko-KR" sz="1200" dirty="0" smtClean="0"/>
              <a:t>클릭</a:t>
            </a:r>
            <a:r>
              <a:rPr lang="ko-KR" altLang="en-US" sz="1200" dirty="0" smtClean="0"/>
              <a:t>하여 </a:t>
            </a:r>
            <a:r>
              <a:rPr lang="en-US" altLang="ko-KR" sz="1200" dirty="0" smtClean="0"/>
              <a:t> </a:t>
            </a:r>
            <a:br>
              <a:rPr lang="en-US" altLang="ko-KR" sz="1200" dirty="0" smtClean="0"/>
            </a:br>
            <a:r>
              <a:rPr lang="en-US" altLang="ko-KR" sz="1200" dirty="0" smtClean="0"/>
              <a:t>“</a:t>
            </a:r>
            <a:r>
              <a:rPr lang="ko-KR" altLang="ko-KR" sz="1200" dirty="0" err="1" smtClean="0"/>
              <a:t>마이페이지</a:t>
            </a:r>
            <a:r>
              <a:rPr lang="en-US" altLang="ko-KR" sz="1200" dirty="0"/>
              <a:t>”</a:t>
            </a:r>
            <a:r>
              <a:rPr lang="ko-KR" altLang="ko-KR" sz="1200" dirty="0"/>
              <a:t>에 </a:t>
            </a:r>
            <a:r>
              <a:rPr lang="ko-KR" altLang="ko-KR" sz="1200" dirty="0" smtClean="0"/>
              <a:t>업로드를 </a:t>
            </a:r>
            <a:r>
              <a:rPr lang="ko-KR" altLang="ko-KR" sz="1200" dirty="0"/>
              <a:t>완료합니다</a:t>
            </a:r>
            <a:r>
              <a:rPr lang="en-US" altLang="ko-KR" sz="1200" dirty="0"/>
              <a:t>. </a:t>
            </a:r>
            <a:endParaRPr lang="ko-KR" altLang="ko-KR" sz="1200" dirty="0"/>
          </a:p>
        </p:txBody>
      </p:sp>
      <p:grpSp>
        <p:nvGrpSpPr>
          <p:cNvPr id="25" name="Group 8271"/>
          <p:cNvGrpSpPr/>
          <p:nvPr/>
        </p:nvGrpSpPr>
        <p:grpSpPr>
          <a:xfrm>
            <a:off x="1591917" y="1640927"/>
            <a:ext cx="2905114" cy="3498219"/>
            <a:chOff x="0" y="0"/>
            <a:chExt cx="3018739" cy="3633216"/>
          </a:xfrm>
        </p:grpSpPr>
        <p:sp>
          <p:nvSpPr>
            <p:cNvPr id="26" name="Rectangle 1239"/>
            <p:cNvSpPr/>
            <p:nvPr/>
          </p:nvSpPr>
          <p:spPr>
            <a:xfrm>
              <a:off x="0" y="59140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 1240"/>
            <p:cNvSpPr/>
            <p:nvPr/>
          </p:nvSpPr>
          <p:spPr>
            <a:xfrm>
              <a:off x="0" y="397468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1241"/>
            <p:cNvSpPr/>
            <p:nvPr/>
          </p:nvSpPr>
          <p:spPr>
            <a:xfrm>
              <a:off x="0" y="73579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1242"/>
            <p:cNvSpPr/>
            <p:nvPr/>
          </p:nvSpPr>
          <p:spPr>
            <a:xfrm>
              <a:off x="0" y="1074124"/>
              <a:ext cx="59219" cy="1618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Rectangle 1243"/>
            <p:cNvSpPr/>
            <p:nvPr/>
          </p:nvSpPr>
          <p:spPr>
            <a:xfrm>
              <a:off x="0" y="1413976"/>
              <a:ext cx="59219" cy="1618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ectangle 1244"/>
            <p:cNvSpPr/>
            <p:nvPr/>
          </p:nvSpPr>
          <p:spPr>
            <a:xfrm>
              <a:off x="0" y="1752304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Rectangle 1245"/>
            <p:cNvSpPr/>
            <p:nvPr/>
          </p:nvSpPr>
          <p:spPr>
            <a:xfrm>
              <a:off x="0" y="2090632"/>
              <a:ext cx="59219" cy="1618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Rectangle 1246"/>
            <p:cNvSpPr/>
            <p:nvPr/>
          </p:nvSpPr>
          <p:spPr>
            <a:xfrm>
              <a:off x="0" y="2429341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Rectangle 1247"/>
            <p:cNvSpPr/>
            <p:nvPr/>
          </p:nvSpPr>
          <p:spPr>
            <a:xfrm>
              <a:off x="0" y="2767669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Rectangle 1248"/>
            <p:cNvSpPr/>
            <p:nvPr/>
          </p:nvSpPr>
          <p:spPr>
            <a:xfrm>
              <a:off x="0" y="3107521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Rectangle 1249"/>
            <p:cNvSpPr/>
            <p:nvPr/>
          </p:nvSpPr>
          <p:spPr>
            <a:xfrm>
              <a:off x="0" y="3445849"/>
              <a:ext cx="59219" cy="1618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8" name="Picture 125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94995" y="0"/>
              <a:ext cx="2523744" cy="363321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49" name="Shape 1253"/>
            <p:cNvSpPr/>
            <p:nvPr/>
          </p:nvSpPr>
          <p:spPr>
            <a:xfrm>
              <a:off x="1075682" y="3217927"/>
              <a:ext cx="484632" cy="370332"/>
            </a:xfrm>
            <a:custGeom>
              <a:avLst/>
              <a:gdLst/>
              <a:ahLst/>
              <a:cxnLst/>
              <a:rect l="0" t="0" r="0" b="0"/>
              <a:pathLst>
                <a:path w="484632" h="370332">
                  <a:moveTo>
                    <a:pt x="0" y="370332"/>
                  </a:moveTo>
                  <a:lnTo>
                    <a:pt x="484632" y="370332"/>
                  </a:lnTo>
                  <a:lnTo>
                    <a:pt x="484632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270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50" name="Group 9667"/>
          <p:cNvGrpSpPr/>
          <p:nvPr/>
        </p:nvGrpSpPr>
        <p:grpSpPr>
          <a:xfrm>
            <a:off x="1648907" y="6451564"/>
            <a:ext cx="2599068" cy="2688585"/>
            <a:chOff x="0" y="0"/>
            <a:chExt cx="2599639" cy="2688069"/>
          </a:xfrm>
        </p:grpSpPr>
        <p:sp>
          <p:nvSpPr>
            <p:cNvPr id="51" name="Rectangle 1291"/>
            <p:cNvSpPr/>
            <p:nvPr/>
          </p:nvSpPr>
          <p:spPr>
            <a:xfrm>
              <a:off x="0" y="154517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Rectangle 1292"/>
            <p:cNvSpPr/>
            <p:nvPr/>
          </p:nvSpPr>
          <p:spPr>
            <a:xfrm>
              <a:off x="0" y="494369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Rectangle 1293"/>
            <p:cNvSpPr/>
            <p:nvPr/>
          </p:nvSpPr>
          <p:spPr>
            <a:xfrm>
              <a:off x="0" y="832696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Rectangle 1294"/>
            <p:cNvSpPr/>
            <p:nvPr/>
          </p:nvSpPr>
          <p:spPr>
            <a:xfrm>
              <a:off x="0" y="1171025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Rectangle 1295"/>
            <p:cNvSpPr/>
            <p:nvPr/>
          </p:nvSpPr>
          <p:spPr>
            <a:xfrm>
              <a:off x="0" y="1509353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Rectangle 1296"/>
            <p:cNvSpPr/>
            <p:nvPr/>
          </p:nvSpPr>
          <p:spPr>
            <a:xfrm>
              <a:off x="0" y="1848062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Rectangle 1297"/>
            <p:cNvSpPr/>
            <p:nvPr/>
          </p:nvSpPr>
          <p:spPr>
            <a:xfrm>
              <a:off x="0" y="2187914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Rectangle 1298"/>
            <p:cNvSpPr/>
            <p:nvPr/>
          </p:nvSpPr>
          <p:spPr>
            <a:xfrm>
              <a:off x="0" y="2526242"/>
              <a:ext cx="59219" cy="1618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ko-KR" sz="10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맑은 고딕" panose="020B0503020000020004" pitchFamily="50" charset="-127"/>
                </a:rPr>
                <a:t> </a:t>
              </a:r>
              <a:endParaRPr lang="ko-KR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9" name="Picture 137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33095" y="0"/>
              <a:ext cx="2066544" cy="25908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60" name="Shape 1376"/>
            <p:cNvSpPr/>
            <p:nvPr/>
          </p:nvSpPr>
          <p:spPr>
            <a:xfrm>
              <a:off x="1753819" y="20574"/>
              <a:ext cx="361188" cy="304800"/>
            </a:xfrm>
            <a:custGeom>
              <a:avLst/>
              <a:gdLst/>
              <a:ahLst/>
              <a:cxnLst/>
              <a:rect l="0" t="0" r="0" b="0"/>
              <a:pathLst>
                <a:path w="361188" h="304800">
                  <a:moveTo>
                    <a:pt x="0" y="304800"/>
                  </a:moveTo>
                  <a:lnTo>
                    <a:pt x="361188" y="304800"/>
                  </a:lnTo>
                  <a:lnTo>
                    <a:pt x="361188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270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9534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461493" y="609595"/>
            <a:ext cx="6055217" cy="330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/>
                </a:solidFill>
              </a:rPr>
              <a:t>단계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4.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스마트 기기로 프레젠테이션 진행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녹음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계속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66442" y="958698"/>
            <a:ext cx="605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11. </a:t>
            </a:r>
            <a:r>
              <a:rPr lang="ko-KR" altLang="ko-KR" sz="1200" dirty="0" err="1"/>
              <a:t>마이페이지에서</a:t>
            </a:r>
            <a:r>
              <a:rPr lang="ko-KR" altLang="ko-KR" sz="1200" dirty="0"/>
              <a:t> </a:t>
            </a:r>
            <a:r>
              <a:rPr lang="ko-KR" altLang="ko-KR" sz="1200" dirty="0" err="1"/>
              <a:t>모바일</a:t>
            </a:r>
            <a:r>
              <a:rPr lang="ko-KR" altLang="ko-KR" sz="1200" dirty="0"/>
              <a:t> </a:t>
            </a:r>
            <a:r>
              <a:rPr lang="ko-KR" altLang="ko-KR" sz="1200" dirty="0" err="1"/>
              <a:t>콘텐츠가</a:t>
            </a:r>
            <a:r>
              <a:rPr lang="ko-KR" altLang="ko-KR" sz="1200" dirty="0"/>
              <a:t> 업로드 되었는지 확인합니다</a:t>
            </a:r>
            <a:r>
              <a:rPr lang="en-US" altLang="ko-KR" sz="1200" dirty="0" smtClean="0"/>
              <a:t>.</a:t>
            </a:r>
            <a:endParaRPr lang="ko-KR" altLang="ko-KR" sz="1200" dirty="0"/>
          </a:p>
        </p:txBody>
      </p:sp>
      <p:pic>
        <p:nvPicPr>
          <p:cNvPr id="31" name="그림 3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7" y="1391455"/>
            <a:ext cx="5730875" cy="355981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2" name="직사각형 31"/>
          <p:cNvSpPr/>
          <p:nvPr/>
        </p:nvSpPr>
        <p:spPr>
          <a:xfrm>
            <a:off x="3450463" y="2002899"/>
            <a:ext cx="2959231" cy="19408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804220" y="2164513"/>
            <a:ext cx="903894" cy="2567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4" name="Group 9585"/>
          <p:cNvGrpSpPr/>
          <p:nvPr/>
        </p:nvGrpSpPr>
        <p:grpSpPr>
          <a:xfrm>
            <a:off x="611076" y="6441494"/>
            <a:ext cx="2491105" cy="1809750"/>
            <a:chOff x="0" y="0"/>
            <a:chExt cx="1866900" cy="1357884"/>
          </a:xfrm>
        </p:grpSpPr>
        <p:pic>
          <p:nvPicPr>
            <p:cNvPr id="36" name="Picture 112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866900" cy="1357884"/>
            </a:xfrm>
            <a:prstGeom prst="rect">
              <a:avLst/>
            </a:prstGeom>
          </p:spPr>
        </p:pic>
        <p:sp>
          <p:nvSpPr>
            <p:cNvPr id="37" name="Shape 1124"/>
            <p:cNvSpPr/>
            <p:nvPr/>
          </p:nvSpPr>
          <p:spPr>
            <a:xfrm>
              <a:off x="39158" y="1055305"/>
              <a:ext cx="867404" cy="294132"/>
            </a:xfrm>
            <a:custGeom>
              <a:avLst/>
              <a:gdLst/>
              <a:ahLst/>
              <a:cxnLst/>
              <a:rect l="0" t="0" r="0" b="0"/>
              <a:pathLst>
                <a:path w="923544" h="294132">
                  <a:moveTo>
                    <a:pt x="0" y="294132"/>
                  </a:moveTo>
                  <a:lnTo>
                    <a:pt x="923544" y="294132"/>
                  </a:lnTo>
                  <a:lnTo>
                    <a:pt x="923544" y="0"/>
                  </a:lnTo>
                  <a:lnTo>
                    <a:pt x="0" y="0"/>
                  </a:lnTo>
                  <a:close/>
                </a:path>
              </a:pathLst>
            </a:custGeom>
            <a:ln w="28956" cap="flat">
              <a:miter lim="1270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5" name="텍스트 상자 2"/>
          <p:cNvSpPr txBox="1">
            <a:spLocks noChangeArrowheads="1"/>
          </p:cNvSpPr>
          <p:nvPr/>
        </p:nvSpPr>
        <p:spPr bwMode="auto">
          <a:xfrm>
            <a:off x="3194026" y="6621798"/>
            <a:ext cx="3472103" cy="1962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sz="1000" kern="100" dirty="0" err="1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세미나등</a:t>
            </a:r>
            <a:r>
              <a:rPr lang="ko-KR" sz="1000" kern="100" dirty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 </a:t>
            </a:r>
            <a:r>
              <a:rPr lang="ko-KR" sz="1000" kern="100" dirty="0" err="1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발표현장에서</a:t>
            </a:r>
            <a:r>
              <a:rPr lang="ko-KR" sz="1000" kern="100" dirty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 발표하지 않고</a:t>
            </a:r>
            <a:r>
              <a:rPr lang="en-US" sz="1000" kern="100" dirty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,</a:t>
            </a:r>
            <a:endParaRPr lang="ko-KR" sz="1100" kern="100" dirty="0">
              <a:solidFill>
                <a:srgbClr val="000000"/>
              </a:solidFill>
              <a:effectLst/>
              <a:latin typeface="+mn-ea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00" kern="100" dirty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 </a:t>
            </a:r>
            <a:r>
              <a:rPr lang="ko-KR" sz="1000" b="1" kern="100" dirty="0" err="1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스마트폰</a:t>
            </a:r>
            <a:r>
              <a:rPr lang="ko-KR" sz="1000" b="1" kern="100" dirty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 만 사용하여 녹화하는 기능</a:t>
            </a:r>
            <a:r>
              <a:rPr lang="ko-KR" sz="1000" kern="100" dirty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입니다</a:t>
            </a:r>
            <a:r>
              <a:rPr lang="en-US" sz="1000" kern="100" dirty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.</a:t>
            </a:r>
            <a:endParaRPr lang="ko-KR" sz="1100" kern="100" dirty="0">
              <a:solidFill>
                <a:srgbClr val="000000"/>
              </a:solidFill>
              <a:effectLst/>
              <a:latin typeface="+mn-ea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00" kern="100" dirty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 (</a:t>
            </a:r>
            <a:r>
              <a:rPr lang="ko-KR" sz="1000" kern="100" dirty="0" err="1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커먼즈</a:t>
            </a:r>
            <a:r>
              <a:rPr lang="ko-KR" sz="1000" kern="100" dirty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 </a:t>
            </a:r>
            <a:r>
              <a:rPr lang="ko-KR" sz="1000" kern="100" dirty="0" err="1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마이페이지에서</a:t>
            </a:r>
            <a:r>
              <a:rPr lang="ko-KR" sz="1000" kern="100" dirty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 </a:t>
            </a:r>
            <a:r>
              <a:rPr lang="en-US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[</a:t>
            </a:r>
            <a:r>
              <a:rPr lang="en-US" sz="1000" b="1" kern="100" dirty="0" err="1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SyncThink</a:t>
            </a:r>
            <a:r>
              <a:rPr lang="en-US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]</a:t>
            </a:r>
            <a:r>
              <a:rPr lang="ko-KR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를 실행하지 않고</a:t>
            </a:r>
            <a:r>
              <a:rPr lang="en-US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,</a:t>
            </a:r>
            <a:endParaRPr lang="ko-KR" sz="1100" kern="100" dirty="0">
              <a:solidFill>
                <a:srgbClr val="000000"/>
              </a:solidFill>
              <a:effectLst/>
              <a:latin typeface="+mn-ea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 </a:t>
            </a:r>
            <a:r>
              <a:rPr lang="ko-KR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스마트 </a:t>
            </a:r>
            <a:r>
              <a:rPr lang="ko-KR" sz="1000" b="1" kern="100" dirty="0" err="1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폰으로</a:t>
            </a:r>
            <a:r>
              <a:rPr lang="ko-KR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 바로 녹화할 때 사용합니다</a:t>
            </a:r>
            <a:r>
              <a:rPr lang="en-US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.)</a:t>
            </a:r>
            <a:endParaRPr lang="ko-KR" sz="1100" kern="100" dirty="0">
              <a:solidFill>
                <a:srgbClr val="000000"/>
              </a:solidFill>
              <a:effectLst/>
              <a:latin typeface="+mn-ea"/>
              <a:cs typeface="Calibri" panose="020F0502020204030204" pitchFamily="34" charset="0"/>
            </a:endParaRPr>
          </a:p>
          <a:p>
            <a:pPr marL="127000" indent="-127000">
              <a:lnSpc>
                <a:spcPct val="107000"/>
              </a:lnSpc>
              <a:spcAft>
                <a:spcPts val="800"/>
              </a:spcAft>
            </a:pPr>
            <a:r>
              <a:rPr lang="en-US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※ Self Presentation </a:t>
            </a:r>
            <a:r>
              <a:rPr lang="ko-KR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과 </a:t>
            </a:r>
            <a:r>
              <a:rPr lang="en-US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Sync Presentation </a:t>
            </a:r>
            <a:r>
              <a:rPr lang="ko-KR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녹화 방식은  </a:t>
            </a:r>
            <a:r>
              <a:rPr lang="en-US" altLang="ko-KR" sz="1000" b="1" kern="100" dirty="0" smtClean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/>
            </a:r>
            <a:br>
              <a:rPr lang="en-US" altLang="ko-KR" sz="1000" b="1" kern="100" dirty="0" smtClean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</a:br>
            <a:r>
              <a:rPr lang="ko-KR" sz="1000" b="1" kern="100" dirty="0" smtClean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동일 </a:t>
            </a:r>
            <a:r>
              <a:rPr lang="ko-KR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합니다</a:t>
            </a:r>
            <a:r>
              <a:rPr lang="en-US" sz="1000" b="1" kern="100" dirty="0">
                <a:solidFill>
                  <a:srgbClr val="000000"/>
                </a:solidFill>
                <a:effectLst/>
                <a:latin typeface="+mn-ea"/>
                <a:cs typeface="맑은 고딕" panose="020B0503020000020004" pitchFamily="50" charset="-127"/>
              </a:rPr>
              <a:t>.</a:t>
            </a:r>
            <a:endParaRPr lang="ko-KR" sz="1100" kern="100" dirty="0">
              <a:solidFill>
                <a:srgbClr val="000000"/>
              </a:solidFill>
              <a:effectLst/>
              <a:latin typeface="+mn-ea"/>
              <a:cs typeface="Calibri" panose="020F0502020204030204" pitchFamily="34" charset="0"/>
            </a:endParaRPr>
          </a:p>
        </p:txBody>
      </p:sp>
      <p:pic>
        <p:nvPicPr>
          <p:cNvPr id="38" name="그림 3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57" y="5911483"/>
            <a:ext cx="316865" cy="304800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1009942" y="5954673"/>
            <a:ext cx="20922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dirty="0">
                <a:solidFill>
                  <a:srgbClr val="000000"/>
                </a:solidFill>
                <a:latin typeface="+mn-ea"/>
                <a:cs typeface="Calibri" panose="020F0502020204030204" pitchFamily="34" charset="0"/>
              </a:rPr>
              <a:t>[</a:t>
            </a:r>
            <a:r>
              <a:rPr lang="en-US" altLang="ko-KR" sz="1100" b="1" dirty="0" smtClean="0">
                <a:solidFill>
                  <a:srgbClr val="000000"/>
                </a:solidFill>
                <a:effectLst/>
                <a:latin typeface="+mn-ea"/>
                <a:cs typeface="Calibri" panose="020F0502020204030204" pitchFamily="34" charset="0"/>
              </a:rPr>
              <a:t>Self Presentation] </a:t>
            </a:r>
            <a:r>
              <a:rPr lang="ko-KR" altLang="ko-KR" sz="1000" b="1" dirty="0">
                <a:solidFill>
                  <a:srgbClr val="000000"/>
                </a:solidFill>
                <a:latin typeface="+mn-ea"/>
                <a:cs typeface="Calibri" panose="020F0502020204030204" pitchFamily="34" charset="0"/>
              </a:rPr>
              <a:t>기능 이란</a:t>
            </a:r>
            <a:r>
              <a:rPr lang="en-US" altLang="ko-KR" sz="1000" b="1" dirty="0">
                <a:solidFill>
                  <a:srgbClr val="000000"/>
                </a:solidFill>
                <a:latin typeface="+mn-ea"/>
                <a:cs typeface="Calibri" panose="020F0502020204030204" pitchFamily="34" charset="0"/>
              </a:rPr>
              <a:t>?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75437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788</Words>
  <Application>Microsoft Office PowerPoint</Application>
  <PresentationFormat>A4 용지(210x297mm)</PresentationFormat>
  <Paragraphs>130</Paragraphs>
  <Slides>12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맑은 고딕</vt:lpstr>
      <vt:lpstr>Arial</vt:lpstr>
      <vt:lpstr>Calibri</vt:lpstr>
      <vt:lpstr>Office 테마</vt:lpstr>
      <vt:lpstr>스마트폰을 이용한  콘텐츠 제작도구 사용법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스마트폰을 이용한  콘텐츠 제작도구 사용법 </dc:title>
  <dc:creator>서상원</dc:creator>
  <cp:lastModifiedBy>ctl3047</cp:lastModifiedBy>
  <cp:revision>7</cp:revision>
  <cp:lastPrinted>2016-08-17T01:24:32Z</cp:lastPrinted>
  <dcterms:created xsi:type="dcterms:W3CDTF">2016-08-01T15:02:41Z</dcterms:created>
  <dcterms:modified xsi:type="dcterms:W3CDTF">2016-08-17T01:26:10Z</dcterms:modified>
</cp:coreProperties>
</file>